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6858000" cy="9144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000"/>
    <a:srgbClr val="036292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354"/>
  </p:normalViewPr>
  <p:slideViewPr>
    <p:cSldViewPr snapToGrid="0" snapToObjects="1">
      <p:cViewPr varScale="1">
        <p:scale>
          <a:sx n="90" d="100"/>
          <a:sy n="90" d="100"/>
        </p:scale>
        <p:origin x="225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solidFill>
                <a:srgbClr val="036292"/>
              </a:solidFill>
            </a:ln>
          </c:spPr>
          <c:dPt>
            <c:idx val="0"/>
            <c:bubble3D val="0"/>
            <c:spPr>
              <a:solidFill>
                <a:srgbClr val="036292"/>
              </a:solidFill>
              <a:ln w="19050">
                <a:solidFill>
                  <a:srgbClr val="03629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D2-7B48-A47A-F775786336D8}"/>
              </c:ext>
            </c:extLst>
          </c:dPt>
          <c:dPt>
            <c:idx val="1"/>
            <c:bubble3D val="0"/>
            <c:spPr>
              <a:solidFill>
                <a:schemeClr val="accent1">
                  <a:lumMod val="50000"/>
                </a:schemeClr>
              </a:solidFill>
              <a:ln w="19050">
                <a:solidFill>
                  <a:srgbClr val="03629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9D2-7B48-A47A-F775786336D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rgbClr val="03629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99D2-7B48-A47A-F775786336D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rgbClr val="03629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D2-7B48-A47A-F775786336D8}"/>
              </c:ext>
            </c:extLst>
          </c:dPt>
          <c:dLbls>
            <c:dLbl>
              <c:idx val="0"/>
              <c:layout>
                <c:manualLayout>
                  <c:x val="0.14362298915170552"/>
                  <c:y val="-0.13614121865176743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9D2-7B48-A47A-F775786336D8}"/>
                </c:ext>
              </c:extLst>
            </c:dLbl>
            <c:dLbl>
              <c:idx val="1"/>
              <c:layout>
                <c:manualLayout>
                  <c:x val="0.17007569759222671"/>
                  <c:y val="0.13548888420823213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9D2-7B48-A47A-F775786336D8}"/>
                </c:ext>
              </c:extLst>
            </c:dLbl>
            <c:dLbl>
              <c:idx val="2"/>
              <c:layout>
                <c:manualLayout>
                  <c:x val="-0.12073057894367116"/>
                  <c:y val="0.2060979685369447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9D2-7B48-A47A-F775786336D8}"/>
                </c:ext>
              </c:extLst>
            </c:dLbl>
            <c:dLbl>
              <c:idx val="3"/>
              <c:layout>
                <c:manualLayout>
                  <c:x val="-0.19457926480476082"/>
                  <c:y val="-7.071425799433855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rgbClr val="03629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27457926480476"/>
                      <c:h val="0.1125923430831653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99D2-7B48-A47A-F775786336D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3629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Coding</c:v>
                </c:pt>
                <c:pt idx="1">
                  <c:v>Team Work</c:v>
                </c:pt>
                <c:pt idx="2">
                  <c:v>Fun</c:v>
                </c:pt>
                <c:pt idx="3">
                  <c:v>Networking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20</c:v>
                </c:pt>
                <c:pt idx="2">
                  <c:v>30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D2-7B48-A47A-F775786336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png>
</file>

<file path=ppt/media/image11.svg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39A36-B436-6C4D-A6DF-D2C36016808D}" type="datetimeFigureOut">
              <a:rPr lang="en-US" smtClean="0"/>
              <a:t>3/29/23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05225" y="857250"/>
            <a:ext cx="173355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561E1-1263-DC44-A7B4-1EA7D6603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998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05225" y="857250"/>
            <a:ext cx="173355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561E1-1263-DC44-A7B4-1EA7D6603E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81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CEC0F-2C1C-554A-90B2-BD029202E90F}" type="datetime1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173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4C07E-D36C-8E48-8415-4B55FEC2CF2D}" type="datetime1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584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430AB-0AD5-D541-93C3-F966BA729CD7}" type="datetime1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78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63705-6EBD-7847-9631-841B46241590}" type="datetime1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233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E406A-0E8B-9F4E-B137-596E33E2147B}" type="datetime1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78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FF3E1-3975-7247-A363-D530A9D05B66}" type="datetime1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99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0D174-9456-0141-AA98-54F89E77FF25}" type="datetime1">
              <a:rPr lang="en-US" smtClean="0"/>
              <a:t>3/29/23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874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88215-3A0C-084A-9616-E3D79F03D542}" type="datetime1">
              <a:rPr lang="en-US" smtClean="0"/>
              <a:t>3/29/23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3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867F0-8CA4-6B43-B1B8-224962A4BA4E}" type="datetime1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92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BA0F-DFC3-5B4B-B60B-D1AE417FD900}" type="datetime1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77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F6688-46CF-8C49-AE7A-FDC8D8C19430}" type="datetime1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811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AF2A8-05D6-0146-9536-AA5984B22A54}" type="datetime1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88EAA7-39B3-4E4F-941F-3501B509C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1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13" Type="http://schemas.openxmlformats.org/officeDocument/2006/relationships/image" Target="../media/image9.png"/><Relationship Id="rId3" Type="http://schemas.openxmlformats.org/officeDocument/2006/relationships/hyperlink" Target="https://tinyurl.com/hackathon-2022-04" TargetMode="External"/><Relationship Id="rId7" Type="http://schemas.openxmlformats.org/officeDocument/2006/relationships/image" Target="../media/image4.tiff"/><Relationship Id="rId12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tiff"/><Relationship Id="rId11" Type="http://schemas.openxmlformats.org/officeDocument/2006/relationships/chart" Target="../charts/chart1.xml"/><Relationship Id="rId5" Type="http://schemas.openxmlformats.org/officeDocument/2006/relationships/image" Target="../media/image2.tiff"/><Relationship Id="rId15" Type="http://schemas.openxmlformats.org/officeDocument/2006/relationships/image" Target="../media/image11.svg"/><Relationship Id="rId10" Type="http://schemas.openxmlformats.org/officeDocument/2006/relationships/image" Target="../media/image7.tiff"/><Relationship Id="rId4" Type="http://schemas.openxmlformats.org/officeDocument/2006/relationships/image" Target="../media/image1.tiff"/><Relationship Id="rId9" Type="http://schemas.openxmlformats.org/officeDocument/2006/relationships/image" Target="../media/image6.tiff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F020FD3-0CCF-7D4D-8310-FBC9DEB5300D}"/>
              </a:ext>
            </a:extLst>
          </p:cNvPr>
          <p:cNvSpPr/>
          <p:nvPr/>
        </p:nvSpPr>
        <p:spPr>
          <a:xfrm>
            <a:off x="366422" y="178768"/>
            <a:ext cx="6073933" cy="8837820"/>
          </a:xfrm>
          <a:prstGeom prst="rect">
            <a:avLst/>
          </a:prstGeom>
          <a:solidFill>
            <a:srgbClr val="036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 dirty="0"/>
          </a:p>
        </p:txBody>
      </p:sp>
      <p:sp>
        <p:nvSpPr>
          <p:cNvPr id="6" name="Rectangle 5">
            <a:hlinkClick r:id="rId3"/>
            <a:extLst>
              <a:ext uri="{FF2B5EF4-FFF2-40B4-BE49-F238E27FC236}">
                <a16:creationId xmlns:a16="http://schemas.microsoft.com/office/drawing/2014/main" id="{B74A94C9-12D2-894E-AA39-41C8632CD495}"/>
              </a:ext>
            </a:extLst>
          </p:cNvPr>
          <p:cNvSpPr/>
          <p:nvPr/>
        </p:nvSpPr>
        <p:spPr>
          <a:xfrm>
            <a:off x="516656" y="289447"/>
            <a:ext cx="5809128" cy="86164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748A2C5-E5E5-1844-B874-DFB26177F4D0}"/>
              </a:ext>
            </a:extLst>
          </p:cNvPr>
          <p:cNvCxnSpPr>
            <a:cxnSpLocks/>
          </p:cNvCxnSpPr>
          <p:nvPr/>
        </p:nvCxnSpPr>
        <p:spPr>
          <a:xfrm>
            <a:off x="1367003" y="1170695"/>
            <a:ext cx="0" cy="2571412"/>
          </a:xfrm>
          <a:prstGeom prst="line">
            <a:avLst/>
          </a:prstGeom>
          <a:ln w="76200">
            <a:solidFill>
              <a:srgbClr val="036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E024CAA6-F585-3947-8B96-7796603CC7F1}"/>
              </a:ext>
            </a:extLst>
          </p:cNvPr>
          <p:cNvSpPr/>
          <p:nvPr/>
        </p:nvSpPr>
        <p:spPr>
          <a:xfrm>
            <a:off x="1278310" y="3728639"/>
            <a:ext cx="171566" cy="177092"/>
          </a:xfrm>
          <a:prstGeom prst="ellipse">
            <a:avLst/>
          </a:prstGeom>
          <a:noFill/>
          <a:ln w="76200">
            <a:solidFill>
              <a:srgbClr val="036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27D923F-C9ED-7F41-86DF-112F72632DEB}"/>
              </a:ext>
            </a:extLst>
          </p:cNvPr>
          <p:cNvGrpSpPr/>
          <p:nvPr/>
        </p:nvGrpSpPr>
        <p:grpSpPr>
          <a:xfrm>
            <a:off x="1101547" y="240344"/>
            <a:ext cx="171566" cy="1712831"/>
            <a:chOff x="763594" y="200572"/>
            <a:chExt cx="185863" cy="18555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190E001-270B-A64E-BC90-0F42C3DA2A6A}"/>
                </a:ext>
              </a:extLst>
            </p:cNvPr>
            <p:cNvCxnSpPr/>
            <p:nvPr/>
          </p:nvCxnSpPr>
          <p:spPr>
            <a:xfrm>
              <a:off x="856526" y="200572"/>
              <a:ext cx="0" cy="1693522"/>
            </a:xfrm>
            <a:prstGeom prst="line">
              <a:avLst/>
            </a:prstGeom>
            <a:ln w="76200">
              <a:solidFill>
                <a:srgbClr val="036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5149001-0B4E-1040-860D-9392D99685C7}"/>
                </a:ext>
              </a:extLst>
            </p:cNvPr>
            <p:cNvSpPr/>
            <p:nvPr/>
          </p:nvSpPr>
          <p:spPr>
            <a:xfrm>
              <a:off x="763594" y="1882519"/>
              <a:ext cx="185863" cy="173620"/>
            </a:xfrm>
            <a:prstGeom prst="ellipse">
              <a:avLst/>
            </a:prstGeom>
            <a:noFill/>
            <a:ln w="76200">
              <a:solidFill>
                <a:srgbClr val="036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B02C9DB5-F517-944F-8DD1-FC2A01525CB3}"/>
              </a:ext>
            </a:extLst>
          </p:cNvPr>
          <p:cNvSpPr txBox="1"/>
          <p:nvPr/>
        </p:nvSpPr>
        <p:spPr>
          <a:xfrm>
            <a:off x="2080030" y="254763"/>
            <a:ext cx="4255278" cy="1456040"/>
          </a:xfrm>
          <a:prstGeom prst="rect">
            <a:avLst/>
          </a:prstGeom>
          <a:solidFill>
            <a:srgbClr val="036292"/>
          </a:solidFill>
          <a:ln>
            <a:solidFill>
              <a:srgbClr val="036292"/>
            </a:solidFill>
          </a:ln>
        </p:spPr>
        <p:txBody>
          <a:bodyPr wrap="square" rtlCol="0">
            <a:spAutoFit/>
          </a:bodyPr>
          <a:lstStyle/>
          <a:p>
            <a:r>
              <a:rPr lang="en-US" sz="4431" b="1" dirty="0">
                <a:solidFill>
                  <a:srgbClr val="FFC00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DATA SCIENCE</a:t>
            </a:r>
            <a:br>
              <a:rPr lang="en-US" sz="4431" b="1" dirty="0">
                <a:solidFill>
                  <a:srgbClr val="FFC00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en-US" sz="4431" b="1" dirty="0">
                <a:solidFill>
                  <a:srgbClr val="FFC00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HACKATHON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BE8AD18-A8CE-D447-AEA6-7B831D5CDA1D}"/>
              </a:ext>
            </a:extLst>
          </p:cNvPr>
          <p:cNvGrpSpPr/>
          <p:nvPr/>
        </p:nvGrpSpPr>
        <p:grpSpPr>
          <a:xfrm>
            <a:off x="1356012" y="185143"/>
            <a:ext cx="217873" cy="3331780"/>
            <a:chOff x="1184819" y="200572"/>
            <a:chExt cx="236029" cy="3609428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2CC8F80-71B3-DA47-A79A-1FF54AF487D3}"/>
                </a:ext>
              </a:extLst>
            </p:cNvPr>
            <p:cNvCxnSpPr>
              <a:cxnSpLocks/>
            </p:cNvCxnSpPr>
            <p:nvPr/>
          </p:nvCxnSpPr>
          <p:spPr>
            <a:xfrm>
              <a:off x="1196727" y="200572"/>
              <a:ext cx="0" cy="1280987"/>
            </a:xfrm>
            <a:prstGeom prst="line">
              <a:avLst/>
            </a:prstGeom>
            <a:ln w="76200">
              <a:solidFill>
                <a:srgbClr val="036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FB299C6-2115-DC42-A171-2163A732E6AC}"/>
                </a:ext>
              </a:extLst>
            </p:cNvPr>
            <p:cNvCxnSpPr>
              <a:cxnSpLocks/>
            </p:cNvCxnSpPr>
            <p:nvPr/>
          </p:nvCxnSpPr>
          <p:spPr>
            <a:xfrm>
              <a:off x="1184819" y="1457089"/>
              <a:ext cx="236029" cy="312656"/>
            </a:xfrm>
            <a:prstGeom prst="line">
              <a:avLst/>
            </a:prstGeom>
            <a:ln w="76200">
              <a:solidFill>
                <a:srgbClr val="036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C0D0D1D-9E08-9244-8733-8C9F555DC6AE}"/>
                </a:ext>
              </a:extLst>
            </p:cNvPr>
            <p:cNvCxnSpPr>
              <a:cxnSpLocks/>
            </p:cNvCxnSpPr>
            <p:nvPr/>
          </p:nvCxnSpPr>
          <p:spPr>
            <a:xfrm>
              <a:off x="1414498" y="1744651"/>
              <a:ext cx="0" cy="2065349"/>
            </a:xfrm>
            <a:prstGeom prst="line">
              <a:avLst/>
            </a:prstGeom>
            <a:ln w="76200">
              <a:solidFill>
                <a:srgbClr val="036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AB4632D6-1997-0040-9B2D-257A2453D508}"/>
              </a:ext>
            </a:extLst>
          </p:cNvPr>
          <p:cNvSpPr/>
          <p:nvPr/>
        </p:nvSpPr>
        <p:spPr>
          <a:xfrm>
            <a:off x="1483325" y="3514620"/>
            <a:ext cx="171566" cy="179975"/>
          </a:xfrm>
          <a:prstGeom prst="ellipse">
            <a:avLst/>
          </a:prstGeom>
          <a:noFill/>
          <a:ln w="76200">
            <a:solidFill>
              <a:srgbClr val="036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76E4DB2-3DF6-5D46-BC58-E9199F1B8844}"/>
              </a:ext>
            </a:extLst>
          </p:cNvPr>
          <p:cNvGrpSpPr/>
          <p:nvPr/>
        </p:nvGrpSpPr>
        <p:grpSpPr>
          <a:xfrm>
            <a:off x="1531860" y="231743"/>
            <a:ext cx="217873" cy="2062488"/>
            <a:chOff x="1121746" y="170764"/>
            <a:chExt cx="236029" cy="2234362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1B94A55-A57D-8148-BBED-61B36633AD4B}"/>
                </a:ext>
              </a:extLst>
            </p:cNvPr>
            <p:cNvCxnSpPr>
              <a:cxnSpLocks/>
            </p:cNvCxnSpPr>
            <p:nvPr/>
          </p:nvCxnSpPr>
          <p:spPr>
            <a:xfrm>
              <a:off x="1131288" y="170764"/>
              <a:ext cx="0" cy="1185473"/>
            </a:xfrm>
            <a:prstGeom prst="line">
              <a:avLst/>
            </a:prstGeom>
            <a:ln w="76200">
              <a:solidFill>
                <a:srgbClr val="036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5AABA45-E28C-3542-899B-07725120DAB0}"/>
                </a:ext>
              </a:extLst>
            </p:cNvPr>
            <p:cNvCxnSpPr>
              <a:cxnSpLocks/>
            </p:cNvCxnSpPr>
            <p:nvPr/>
          </p:nvCxnSpPr>
          <p:spPr>
            <a:xfrm>
              <a:off x="1121746" y="1330453"/>
              <a:ext cx="236029" cy="312656"/>
            </a:xfrm>
            <a:prstGeom prst="line">
              <a:avLst/>
            </a:prstGeom>
            <a:ln w="76200">
              <a:solidFill>
                <a:srgbClr val="036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BB3995A-5B71-7843-83F3-E7F8D807AA80}"/>
                </a:ext>
              </a:extLst>
            </p:cNvPr>
            <p:cNvCxnSpPr>
              <a:cxnSpLocks/>
            </p:cNvCxnSpPr>
            <p:nvPr/>
          </p:nvCxnSpPr>
          <p:spPr>
            <a:xfrm>
              <a:off x="1353996" y="1612421"/>
              <a:ext cx="0" cy="792705"/>
            </a:xfrm>
            <a:prstGeom prst="line">
              <a:avLst/>
            </a:prstGeom>
            <a:ln w="76200">
              <a:solidFill>
                <a:srgbClr val="036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BC89B2F-E0B6-2445-907D-C738D13E9134}"/>
              </a:ext>
            </a:extLst>
          </p:cNvPr>
          <p:cNvGrpSpPr/>
          <p:nvPr/>
        </p:nvGrpSpPr>
        <p:grpSpPr>
          <a:xfrm>
            <a:off x="1639227" y="231743"/>
            <a:ext cx="171566" cy="598220"/>
            <a:chOff x="773827" y="162472"/>
            <a:chExt cx="185863" cy="648072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7E6014E-AC0A-1245-B305-C512260D736F}"/>
                </a:ext>
              </a:extLst>
            </p:cNvPr>
            <p:cNvCxnSpPr>
              <a:cxnSpLocks/>
            </p:cNvCxnSpPr>
            <p:nvPr/>
          </p:nvCxnSpPr>
          <p:spPr>
            <a:xfrm>
              <a:off x="856526" y="162472"/>
              <a:ext cx="0" cy="448264"/>
            </a:xfrm>
            <a:prstGeom prst="line">
              <a:avLst/>
            </a:prstGeom>
            <a:ln w="76200">
              <a:solidFill>
                <a:srgbClr val="036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349F7F45-9367-1D42-AA48-AE6358B9B754}"/>
                </a:ext>
              </a:extLst>
            </p:cNvPr>
            <p:cNvSpPr/>
            <p:nvPr/>
          </p:nvSpPr>
          <p:spPr>
            <a:xfrm>
              <a:off x="773827" y="636924"/>
              <a:ext cx="185863" cy="173620"/>
            </a:xfrm>
            <a:prstGeom prst="ellipse">
              <a:avLst/>
            </a:prstGeom>
            <a:noFill/>
            <a:ln w="76200">
              <a:solidFill>
                <a:srgbClr val="036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A8DD085-5549-EC4E-896F-394C9619A4A4}"/>
              </a:ext>
            </a:extLst>
          </p:cNvPr>
          <p:cNvGrpSpPr/>
          <p:nvPr/>
        </p:nvGrpSpPr>
        <p:grpSpPr>
          <a:xfrm>
            <a:off x="907883" y="239685"/>
            <a:ext cx="171566" cy="1121003"/>
            <a:chOff x="763594" y="200572"/>
            <a:chExt cx="185863" cy="121442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7E0FE93-CB17-9440-A005-71E780554F4F}"/>
                </a:ext>
              </a:extLst>
            </p:cNvPr>
            <p:cNvCxnSpPr>
              <a:cxnSpLocks/>
            </p:cNvCxnSpPr>
            <p:nvPr/>
          </p:nvCxnSpPr>
          <p:spPr>
            <a:xfrm>
              <a:off x="856526" y="200572"/>
              <a:ext cx="0" cy="1038199"/>
            </a:xfrm>
            <a:prstGeom prst="line">
              <a:avLst/>
            </a:prstGeom>
            <a:ln w="76200">
              <a:solidFill>
                <a:srgbClr val="036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D79C303-0752-8145-A1B2-04C1D4A10E17}"/>
                </a:ext>
              </a:extLst>
            </p:cNvPr>
            <p:cNvSpPr/>
            <p:nvPr/>
          </p:nvSpPr>
          <p:spPr>
            <a:xfrm>
              <a:off x="763594" y="1241372"/>
              <a:ext cx="185863" cy="173620"/>
            </a:xfrm>
            <a:prstGeom prst="ellipse">
              <a:avLst/>
            </a:prstGeom>
            <a:noFill/>
            <a:ln w="76200">
              <a:solidFill>
                <a:srgbClr val="0362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</p:grpSp>
      <p:sp>
        <p:nvSpPr>
          <p:cNvPr id="58" name="Oval 57">
            <a:extLst>
              <a:ext uri="{FF2B5EF4-FFF2-40B4-BE49-F238E27FC236}">
                <a16:creationId xmlns:a16="http://schemas.microsoft.com/office/drawing/2014/main" id="{304E21A0-C085-DE4D-9F68-F69F8FA80E30}"/>
              </a:ext>
            </a:extLst>
          </p:cNvPr>
          <p:cNvSpPr/>
          <p:nvPr/>
        </p:nvSpPr>
        <p:spPr>
          <a:xfrm>
            <a:off x="1649994" y="2297171"/>
            <a:ext cx="171566" cy="160265"/>
          </a:xfrm>
          <a:prstGeom prst="ellipse">
            <a:avLst/>
          </a:prstGeom>
          <a:noFill/>
          <a:ln w="76200">
            <a:solidFill>
              <a:srgbClr val="036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85363E-D4AC-4D4B-92ED-B33E21911BA2}"/>
              </a:ext>
            </a:extLst>
          </p:cNvPr>
          <p:cNvGrpSpPr>
            <a:grpSpLocks noChangeAspect="1"/>
          </p:cNvGrpSpPr>
          <p:nvPr/>
        </p:nvGrpSpPr>
        <p:grpSpPr>
          <a:xfrm>
            <a:off x="460103" y="4984646"/>
            <a:ext cx="2772667" cy="1998162"/>
            <a:chOff x="202848" y="5971082"/>
            <a:chExt cx="4110887" cy="2962570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4D728642-7E89-CB44-9B44-82E95945553E}"/>
                </a:ext>
              </a:extLst>
            </p:cNvPr>
            <p:cNvSpPr/>
            <p:nvPr/>
          </p:nvSpPr>
          <p:spPr>
            <a:xfrm>
              <a:off x="247489" y="7030165"/>
              <a:ext cx="4066246" cy="988395"/>
            </a:xfrm>
            <a:prstGeom prst="rect">
              <a:avLst/>
            </a:prstGeom>
            <a:solidFill>
              <a:srgbClr val="0362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AE9A86FD-FD28-BA48-96D8-07997EABA87B}"/>
                </a:ext>
              </a:extLst>
            </p:cNvPr>
            <p:cNvGrpSpPr/>
            <p:nvPr/>
          </p:nvGrpSpPr>
          <p:grpSpPr>
            <a:xfrm>
              <a:off x="418317" y="6252499"/>
              <a:ext cx="668138" cy="696809"/>
              <a:chOff x="858492" y="7395644"/>
              <a:chExt cx="668138" cy="696809"/>
            </a:xfrm>
          </p:grpSpPr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9B8B4222-AE0C-F548-B064-38FAD83C52FB}"/>
                  </a:ext>
                </a:extLst>
              </p:cNvPr>
              <p:cNvSpPr/>
              <p:nvPr/>
            </p:nvSpPr>
            <p:spPr>
              <a:xfrm>
                <a:off x="1150307" y="7469747"/>
                <a:ext cx="92349" cy="111554"/>
              </a:xfrm>
              <a:prstGeom prst="roundRect">
                <a:avLst/>
              </a:prstGeom>
              <a:solidFill>
                <a:srgbClr val="036292"/>
              </a:solidFill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53A8119-3C5E-054E-9B44-D50BEF76CDE1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858492" y="7395644"/>
                <a:ext cx="668138" cy="696809"/>
                <a:chOff x="858492" y="7395644"/>
                <a:chExt cx="668138" cy="696809"/>
              </a:xfrm>
            </p:grpSpPr>
            <p:sp>
              <p:nvSpPr>
                <p:cNvPr id="74" name="Rounded Rectangle 73">
                  <a:extLst>
                    <a:ext uri="{FF2B5EF4-FFF2-40B4-BE49-F238E27FC236}">
                      <a16:creationId xmlns:a16="http://schemas.microsoft.com/office/drawing/2014/main" id="{4E0753E0-25B1-D94B-AC23-90B1EB89B5E6}"/>
                    </a:ext>
                  </a:extLst>
                </p:cNvPr>
                <p:cNvSpPr/>
                <p:nvPr/>
              </p:nvSpPr>
              <p:spPr>
                <a:xfrm>
                  <a:off x="1010805" y="7395644"/>
                  <a:ext cx="371352" cy="80063"/>
                </a:xfrm>
                <a:prstGeom prst="roundRect">
                  <a:avLst/>
                </a:prstGeom>
                <a:solidFill>
                  <a:srgbClr val="036292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  <p:sp>
              <p:nvSpPr>
                <p:cNvPr id="71" name="Rounded Rectangle 70">
                  <a:extLst>
                    <a:ext uri="{FF2B5EF4-FFF2-40B4-BE49-F238E27FC236}">
                      <a16:creationId xmlns:a16="http://schemas.microsoft.com/office/drawing/2014/main" id="{1F95410B-D18E-274C-8AE8-8E4EF300ADC2}"/>
                    </a:ext>
                  </a:extLst>
                </p:cNvPr>
                <p:cNvSpPr/>
                <p:nvPr/>
              </p:nvSpPr>
              <p:spPr>
                <a:xfrm>
                  <a:off x="919093" y="7550297"/>
                  <a:ext cx="554777" cy="542156"/>
                </a:xfrm>
                <a:prstGeom prst="roundRect">
                  <a:avLst/>
                </a:prstGeom>
                <a:solidFill>
                  <a:srgbClr val="036292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  <p:sp>
              <p:nvSpPr>
                <p:cNvPr id="72" name="Rounded Rectangle 71">
                  <a:extLst>
                    <a:ext uri="{FF2B5EF4-FFF2-40B4-BE49-F238E27FC236}">
                      <a16:creationId xmlns:a16="http://schemas.microsoft.com/office/drawing/2014/main" id="{1763C426-215E-AF47-B71A-314336EE7A6F}"/>
                    </a:ext>
                  </a:extLst>
                </p:cNvPr>
                <p:cNvSpPr/>
                <p:nvPr/>
              </p:nvSpPr>
              <p:spPr>
                <a:xfrm>
                  <a:off x="858492" y="7648023"/>
                  <a:ext cx="101313" cy="337676"/>
                </a:xfrm>
                <a:prstGeom prst="roundRect">
                  <a:avLst/>
                </a:prstGeom>
                <a:solidFill>
                  <a:srgbClr val="036292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  <p:sp>
              <p:nvSpPr>
                <p:cNvPr id="76" name="Rounded Rectangle 75">
                  <a:extLst>
                    <a:ext uri="{FF2B5EF4-FFF2-40B4-BE49-F238E27FC236}">
                      <a16:creationId xmlns:a16="http://schemas.microsoft.com/office/drawing/2014/main" id="{1BC059BA-29CE-DB4A-A664-2E74C37847FE}"/>
                    </a:ext>
                  </a:extLst>
                </p:cNvPr>
                <p:cNvSpPr/>
                <p:nvPr/>
              </p:nvSpPr>
              <p:spPr>
                <a:xfrm>
                  <a:off x="1425317" y="7645891"/>
                  <a:ext cx="101313" cy="337676"/>
                </a:xfrm>
                <a:prstGeom prst="roundRect">
                  <a:avLst/>
                </a:prstGeom>
                <a:solidFill>
                  <a:srgbClr val="036292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</p:grp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0BD9465C-7B5A-E143-99A8-F0D795139C52}"/>
                </a:ext>
              </a:extLst>
            </p:cNvPr>
            <p:cNvGrpSpPr/>
            <p:nvPr/>
          </p:nvGrpSpPr>
          <p:grpSpPr>
            <a:xfrm rot="20991646">
              <a:off x="2862735" y="6216307"/>
              <a:ext cx="668138" cy="696809"/>
              <a:chOff x="858492" y="7395644"/>
              <a:chExt cx="668138" cy="696809"/>
            </a:xfrm>
          </p:grpSpPr>
          <p:sp>
            <p:nvSpPr>
              <p:cNvPr id="88" name="Rounded Rectangle 87">
                <a:extLst>
                  <a:ext uri="{FF2B5EF4-FFF2-40B4-BE49-F238E27FC236}">
                    <a16:creationId xmlns:a16="http://schemas.microsoft.com/office/drawing/2014/main" id="{48342A67-EB17-3540-8D67-E04A74211FB7}"/>
                  </a:ext>
                </a:extLst>
              </p:cNvPr>
              <p:cNvSpPr/>
              <p:nvPr/>
            </p:nvSpPr>
            <p:spPr>
              <a:xfrm>
                <a:off x="1150307" y="7469747"/>
                <a:ext cx="92349" cy="111554"/>
              </a:xfrm>
              <a:prstGeom prst="roundRect">
                <a:avLst/>
              </a:prstGeom>
              <a:solidFill>
                <a:srgbClr val="036292"/>
              </a:solidFill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A4E365AD-2A21-294F-A0F7-A58DBBB6E601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858492" y="7395644"/>
                <a:ext cx="668138" cy="696809"/>
                <a:chOff x="858492" y="7395644"/>
                <a:chExt cx="668138" cy="696809"/>
              </a:xfrm>
            </p:grpSpPr>
            <p:sp>
              <p:nvSpPr>
                <p:cNvPr id="90" name="Rounded Rectangle 89">
                  <a:extLst>
                    <a:ext uri="{FF2B5EF4-FFF2-40B4-BE49-F238E27FC236}">
                      <a16:creationId xmlns:a16="http://schemas.microsoft.com/office/drawing/2014/main" id="{9D3B982B-0A60-E749-9C11-ECF65C9F5F61}"/>
                    </a:ext>
                  </a:extLst>
                </p:cNvPr>
                <p:cNvSpPr/>
                <p:nvPr/>
              </p:nvSpPr>
              <p:spPr>
                <a:xfrm>
                  <a:off x="1010805" y="7395644"/>
                  <a:ext cx="371352" cy="80063"/>
                </a:xfrm>
                <a:prstGeom prst="roundRect">
                  <a:avLst/>
                </a:prstGeom>
                <a:solidFill>
                  <a:srgbClr val="036292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  <p:sp>
              <p:nvSpPr>
                <p:cNvPr id="91" name="Rounded Rectangle 90">
                  <a:extLst>
                    <a:ext uri="{FF2B5EF4-FFF2-40B4-BE49-F238E27FC236}">
                      <a16:creationId xmlns:a16="http://schemas.microsoft.com/office/drawing/2014/main" id="{305ACC71-10DD-654A-B878-287572D6765D}"/>
                    </a:ext>
                  </a:extLst>
                </p:cNvPr>
                <p:cNvSpPr/>
                <p:nvPr/>
              </p:nvSpPr>
              <p:spPr>
                <a:xfrm>
                  <a:off x="919093" y="7550297"/>
                  <a:ext cx="554777" cy="542156"/>
                </a:xfrm>
                <a:prstGeom prst="roundRect">
                  <a:avLst/>
                </a:prstGeom>
                <a:solidFill>
                  <a:srgbClr val="036292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  <p:sp>
              <p:nvSpPr>
                <p:cNvPr id="92" name="Rounded Rectangle 91">
                  <a:extLst>
                    <a:ext uri="{FF2B5EF4-FFF2-40B4-BE49-F238E27FC236}">
                      <a16:creationId xmlns:a16="http://schemas.microsoft.com/office/drawing/2014/main" id="{8967DDCC-DF11-9C40-9D89-C85079360CCB}"/>
                    </a:ext>
                  </a:extLst>
                </p:cNvPr>
                <p:cNvSpPr/>
                <p:nvPr/>
              </p:nvSpPr>
              <p:spPr>
                <a:xfrm>
                  <a:off x="858492" y="7648023"/>
                  <a:ext cx="101313" cy="337676"/>
                </a:xfrm>
                <a:prstGeom prst="roundRect">
                  <a:avLst/>
                </a:prstGeom>
                <a:solidFill>
                  <a:srgbClr val="036292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  <p:sp>
              <p:nvSpPr>
                <p:cNvPr id="93" name="Rounded Rectangle 92">
                  <a:extLst>
                    <a:ext uri="{FF2B5EF4-FFF2-40B4-BE49-F238E27FC236}">
                      <a16:creationId xmlns:a16="http://schemas.microsoft.com/office/drawing/2014/main" id="{B5728CBF-A99E-D645-BEA6-22B0270573FD}"/>
                    </a:ext>
                  </a:extLst>
                </p:cNvPr>
                <p:cNvSpPr/>
                <p:nvPr/>
              </p:nvSpPr>
              <p:spPr>
                <a:xfrm>
                  <a:off x="1425317" y="7645891"/>
                  <a:ext cx="101313" cy="337676"/>
                </a:xfrm>
                <a:prstGeom prst="roundRect">
                  <a:avLst/>
                </a:prstGeom>
                <a:solidFill>
                  <a:srgbClr val="036292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</p:grp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607C7DBA-CA50-4842-A181-76D9BC4EF3B5}"/>
                </a:ext>
              </a:extLst>
            </p:cNvPr>
            <p:cNvGrpSpPr/>
            <p:nvPr/>
          </p:nvGrpSpPr>
          <p:grpSpPr>
            <a:xfrm rot="13485941">
              <a:off x="202848" y="7285557"/>
              <a:ext cx="457583" cy="344263"/>
              <a:chOff x="2067991" y="4127785"/>
              <a:chExt cx="1625570" cy="1298103"/>
            </a:xfrm>
          </p:grpSpPr>
          <p:pic>
            <p:nvPicPr>
              <p:cNvPr id="96" name="Picture 95">
                <a:extLst>
                  <a:ext uri="{FF2B5EF4-FFF2-40B4-BE49-F238E27FC236}">
                    <a16:creationId xmlns:a16="http://schemas.microsoft.com/office/drawing/2014/main" id="{DBB2F2E0-2085-5643-BE90-28CEF69E03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</a:blip>
              <a:srcRect r="2" b="70266"/>
              <a:stretch/>
            </p:blipFill>
            <p:spPr>
              <a:xfrm>
                <a:off x="2067991" y="4127785"/>
                <a:ext cx="1625570" cy="483354"/>
              </a:xfrm>
              <a:prstGeom prst="rect">
                <a:avLst/>
              </a:prstGeom>
            </p:spPr>
          </p:pic>
          <p:pic>
            <p:nvPicPr>
              <p:cNvPr id="97" name="Picture 96">
                <a:extLst>
                  <a:ext uri="{FF2B5EF4-FFF2-40B4-BE49-F238E27FC236}">
                    <a16:creationId xmlns:a16="http://schemas.microsoft.com/office/drawing/2014/main" id="{E6171355-6F81-AB45-813E-9C451C0185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</a:blip>
              <a:srcRect l="2717" t="34270" r="2154" b="14547"/>
              <a:stretch/>
            </p:blipFill>
            <p:spPr>
              <a:xfrm>
                <a:off x="2114550" y="4593861"/>
                <a:ext cx="1546412" cy="832027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</p:pic>
        </p:grp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6E1C9CEE-83F5-1844-A781-4B17EE883035}"/>
                </a:ext>
              </a:extLst>
            </p:cNvPr>
            <p:cNvSpPr/>
            <p:nvPr/>
          </p:nvSpPr>
          <p:spPr>
            <a:xfrm rot="19543000">
              <a:off x="1297060" y="7362746"/>
              <a:ext cx="158488" cy="156918"/>
            </a:xfrm>
            <a:prstGeom prst="rect">
              <a:avLst/>
            </a:prstGeom>
            <a:solidFill>
              <a:srgbClr val="FE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FA920A28-47E0-9840-A3D1-E6578E463A30}"/>
                </a:ext>
              </a:extLst>
            </p:cNvPr>
            <p:cNvSpPr/>
            <p:nvPr/>
          </p:nvSpPr>
          <p:spPr>
            <a:xfrm rot="20862090">
              <a:off x="1075167" y="7606108"/>
              <a:ext cx="158488" cy="156918"/>
            </a:xfrm>
            <a:prstGeom prst="rect">
              <a:avLst/>
            </a:prstGeom>
            <a:solidFill>
              <a:srgbClr val="FE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B09987BC-65CC-AF49-AF31-F2783678D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520287" y="7165271"/>
              <a:ext cx="158488" cy="158488"/>
            </a:xfrm>
            <a:prstGeom prst="rect">
              <a:avLst/>
            </a:prstGeom>
            <a:solidFill>
              <a:srgbClr val="FFC000"/>
            </a:solidFill>
          </p:spPr>
        </p:pic>
        <p:pic>
          <p:nvPicPr>
            <p:cNvPr id="103" name="Picture 102">
              <a:extLst>
                <a:ext uri="{FF2B5EF4-FFF2-40B4-BE49-F238E27FC236}">
                  <a16:creationId xmlns:a16="http://schemas.microsoft.com/office/drawing/2014/main" id="{C2845BD9-614F-DD4C-AC2B-9416E3C615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3863493">
              <a:off x="1534029" y="7564870"/>
              <a:ext cx="261539" cy="261539"/>
            </a:xfrm>
            <a:prstGeom prst="rect">
              <a:avLst/>
            </a:prstGeom>
          </p:spPr>
        </p:pic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B3A3F688-BF86-7843-AFCD-E995311EBFEF}"/>
                </a:ext>
              </a:extLst>
            </p:cNvPr>
            <p:cNvSpPr/>
            <p:nvPr/>
          </p:nvSpPr>
          <p:spPr>
            <a:xfrm rot="8461555">
              <a:off x="1602411" y="7612027"/>
              <a:ext cx="265622" cy="191235"/>
            </a:xfrm>
            <a:prstGeom prst="rect">
              <a:avLst/>
            </a:prstGeom>
            <a:solidFill>
              <a:srgbClr val="FEC000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40F0C998-8BF7-2B49-986A-53ACFB2F7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1993825" flipH="1">
              <a:off x="892636" y="7104355"/>
              <a:ext cx="156050" cy="156050"/>
            </a:xfrm>
            <a:prstGeom prst="rect">
              <a:avLst/>
            </a:prstGeom>
          </p:spPr>
        </p:pic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4056BF29-A3FB-8847-B1CE-9EB8C181463C}"/>
                </a:ext>
              </a:extLst>
            </p:cNvPr>
            <p:cNvCxnSpPr>
              <a:stCxn id="107" idx="3"/>
              <a:endCxn id="107" idx="3"/>
            </p:cNvCxnSpPr>
            <p:nvPr/>
          </p:nvCxnSpPr>
          <p:spPr>
            <a:xfrm>
              <a:off x="2165325" y="7902280"/>
              <a:ext cx="0" cy="0"/>
            </a:xfrm>
            <a:prstGeom prst="line">
              <a:avLst/>
            </a:prstGeom>
            <a:ln>
              <a:solidFill>
                <a:srgbClr val="FE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055DF84D-A901-3B45-A7D8-D76E5A1155B1}"/>
                </a:ext>
              </a:extLst>
            </p:cNvPr>
            <p:cNvGrpSpPr/>
            <p:nvPr/>
          </p:nvGrpSpPr>
          <p:grpSpPr>
            <a:xfrm rot="1091944">
              <a:off x="2111187" y="7643302"/>
              <a:ext cx="191235" cy="265622"/>
              <a:chOff x="2075437" y="8807916"/>
              <a:chExt cx="191235" cy="265622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2C6750A7-7D42-CE49-9D95-04CD948355DC}"/>
                  </a:ext>
                </a:extLst>
              </p:cNvPr>
              <p:cNvSpPr/>
              <p:nvPr/>
            </p:nvSpPr>
            <p:spPr>
              <a:xfrm rot="5400000">
                <a:off x="2038244" y="8845109"/>
                <a:ext cx="265622" cy="191235"/>
              </a:xfrm>
              <a:prstGeom prst="rect">
                <a:avLst/>
              </a:prstGeom>
              <a:solidFill>
                <a:srgbClr val="036292"/>
              </a:solidFill>
              <a:ln>
                <a:solidFill>
                  <a:srgbClr val="FE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38" dirty="0"/>
              </a:p>
            </p:txBody>
          </p: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7189141F-DA62-5445-AFE7-7B5EF0C412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01665" y="9038884"/>
                <a:ext cx="146289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7ED58E94-4987-DD4C-9F19-8E0B2EDE5E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5175" y="9016532"/>
                <a:ext cx="97384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34779698-D988-304C-88C5-BDD1CBA04E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5175" y="8990075"/>
                <a:ext cx="97384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A3850689-DA01-1542-9331-1F5CC625AE4C}"/>
                  </a:ext>
                </a:extLst>
              </p:cNvPr>
              <p:cNvSpPr/>
              <p:nvPr/>
            </p:nvSpPr>
            <p:spPr>
              <a:xfrm>
                <a:off x="2107261" y="8829496"/>
                <a:ext cx="75828" cy="114000"/>
              </a:xfrm>
              <a:prstGeom prst="rect">
                <a:avLst/>
              </a:prstGeom>
              <a:noFill/>
              <a:ln w="3175">
                <a:solidFill>
                  <a:srgbClr val="FEC0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</p:grpSp>
        <p:pic>
          <p:nvPicPr>
            <p:cNvPr id="125" name="Picture 124">
              <a:extLst>
                <a:ext uri="{FF2B5EF4-FFF2-40B4-BE49-F238E27FC236}">
                  <a16:creationId xmlns:a16="http://schemas.microsoft.com/office/drawing/2014/main" id="{AC1F15B8-DACD-F54E-A179-FC0CD20E2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386633">
              <a:off x="1278868" y="6479940"/>
              <a:ext cx="208911" cy="208911"/>
            </a:xfrm>
            <a:prstGeom prst="rect">
              <a:avLst/>
            </a:prstGeom>
          </p:spPr>
        </p:pic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D5B28E89-806A-384F-AFD3-1F0565609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161386">
              <a:off x="2473926" y="6793911"/>
              <a:ext cx="208911" cy="208911"/>
            </a:xfrm>
            <a:prstGeom prst="rect">
              <a:avLst/>
            </a:prstGeom>
          </p:spPr>
        </p:pic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11A0A786-C4DD-E547-B737-0C656F6148BE}"/>
                </a:ext>
              </a:extLst>
            </p:cNvPr>
            <p:cNvSpPr/>
            <p:nvPr/>
          </p:nvSpPr>
          <p:spPr>
            <a:xfrm>
              <a:off x="2893498" y="7323759"/>
              <a:ext cx="1314338" cy="536512"/>
            </a:xfrm>
            <a:prstGeom prst="rect">
              <a:avLst/>
            </a:prstGeom>
            <a:solidFill>
              <a:srgbClr val="FEC000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33E2EF44-9A3B-E24E-A411-9D7BF55DA2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3506752">
              <a:off x="3976174" y="7633655"/>
              <a:ext cx="158488" cy="158488"/>
            </a:xfrm>
            <a:prstGeom prst="rect">
              <a:avLst/>
            </a:prstGeom>
          </p:spPr>
        </p:pic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84AD30B-68C7-614F-94C2-82EFD83E06DD}"/>
                </a:ext>
              </a:extLst>
            </p:cNvPr>
            <p:cNvCxnSpPr>
              <a:cxnSpLocks/>
            </p:cNvCxnSpPr>
            <p:nvPr/>
          </p:nvCxnSpPr>
          <p:spPr>
            <a:xfrm>
              <a:off x="3794125" y="7505636"/>
              <a:ext cx="368282" cy="0"/>
            </a:xfrm>
            <a:prstGeom prst="line">
              <a:avLst/>
            </a:prstGeom>
            <a:ln>
              <a:solidFill>
                <a:srgbClr val="03629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830CB028-206D-9848-932A-CEA94E585B1A}"/>
                </a:ext>
              </a:extLst>
            </p:cNvPr>
            <p:cNvSpPr/>
            <p:nvPr/>
          </p:nvSpPr>
          <p:spPr>
            <a:xfrm>
              <a:off x="3823038" y="7592202"/>
              <a:ext cx="339369" cy="242007"/>
            </a:xfrm>
            <a:prstGeom prst="rect">
              <a:avLst/>
            </a:prstGeom>
            <a:noFill/>
            <a:ln w="3175">
              <a:solidFill>
                <a:srgbClr val="036292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6FED738-C847-214B-9E67-23B895254F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40275" y="7714809"/>
              <a:ext cx="103075" cy="0"/>
            </a:xfrm>
            <a:prstGeom prst="line">
              <a:avLst/>
            </a:prstGeom>
            <a:ln>
              <a:solidFill>
                <a:srgbClr val="036292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72EB1A1-7504-FE44-9EDA-671859DE3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40275" y="7698102"/>
              <a:ext cx="103075" cy="0"/>
            </a:xfrm>
            <a:prstGeom prst="line">
              <a:avLst/>
            </a:prstGeom>
            <a:ln>
              <a:solidFill>
                <a:srgbClr val="036292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721C5C7-D07D-D14E-AB6A-0F48853E104A}"/>
                </a:ext>
              </a:extLst>
            </p:cNvPr>
            <p:cNvCxnSpPr>
              <a:cxnSpLocks/>
            </p:cNvCxnSpPr>
            <p:nvPr/>
          </p:nvCxnSpPr>
          <p:spPr>
            <a:xfrm>
              <a:off x="3794125" y="7534395"/>
              <a:ext cx="368282" cy="0"/>
            </a:xfrm>
            <a:prstGeom prst="line">
              <a:avLst/>
            </a:prstGeom>
            <a:ln>
              <a:solidFill>
                <a:srgbClr val="03629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EAFE688-D38D-3844-B7A4-7570BF74A5B1}"/>
                </a:ext>
              </a:extLst>
            </p:cNvPr>
            <p:cNvCxnSpPr>
              <a:cxnSpLocks/>
            </p:cNvCxnSpPr>
            <p:nvPr/>
          </p:nvCxnSpPr>
          <p:spPr>
            <a:xfrm>
              <a:off x="3794125" y="7563154"/>
              <a:ext cx="368282" cy="0"/>
            </a:xfrm>
            <a:prstGeom prst="line">
              <a:avLst/>
            </a:prstGeom>
            <a:ln>
              <a:solidFill>
                <a:srgbClr val="03629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C6E7790-26FE-C145-BA28-1693FD2D249F}"/>
                </a:ext>
              </a:extLst>
            </p:cNvPr>
            <p:cNvCxnSpPr>
              <a:cxnSpLocks/>
            </p:cNvCxnSpPr>
            <p:nvPr/>
          </p:nvCxnSpPr>
          <p:spPr>
            <a:xfrm>
              <a:off x="4055418" y="7471644"/>
              <a:ext cx="106989" cy="0"/>
            </a:xfrm>
            <a:prstGeom prst="line">
              <a:avLst/>
            </a:prstGeom>
            <a:ln>
              <a:solidFill>
                <a:srgbClr val="03629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62F19B40-21CD-4D40-AB15-5556403CE613}"/>
                </a:ext>
              </a:extLst>
            </p:cNvPr>
            <p:cNvCxnSpPr>
              <a:cxnSpLocks/>
            </p:cNvCxnSpPr>
            <p:nvPr/>
          </p:nvCxnSpPr>
          <p:spPr>
            <a:xfrm>
              <a:off x="3840275" y="7441203"/>
              <a:ext cx="322132" cy="0"/>
            </a:xfrm>
            <a:prstGeom prst="line">
              <a:avLst/>
            </a:prstGeom>
            <a:ln>
              <a:solidFill>
                <a:srgbClr val="03629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AF6B5783-6DCD-524E-A8C8-F030602E6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3533115">
              <a:off x="3184682" y="7490509"/>
              <a:ext cx="116992" cy="116992"/>
            </a:xfrm>
            <a:prstGeom prst="rect">
              <a:avLst/>
            </a:prstGeom>
          </p:spPr>
        </p:pic>
        <p:pic>
          <p:nvPicPr>
            <p:cNvPr id="149" name="Picture 148">
              <a:extLst>
                <a:ext uri="{FF2B5EF4-FFF2-40B4-BE49-F238E27FC236}">
                  <a16:creationId xmlns:a16="http://schemas.microsoft.com/office/drawing/2014/main" id="{F2EB2594-2C24-DA46-B54F-F9927CC0111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2910234">
              <a:off x="2937403" y="7455214"/>
              <a:ext cx="187583" cy="187583"/>
            </a:xfrm>
            <a:prstGeom prst="rect">
              <a:avLst/>
            </a:prstGeom>
            <a:solidFill>
              <a:schemeClr val="accent4"/>
            </a:solidFill>
          </p:spPr>
        </p:pic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8F3A37FE-904C-954D-8FA2-E9646577A357}"/>
                </a:ext>
              </a:extLst>
            </p:cNvPr>
            <p:cNvGrpSpPr/>
            <p:nvPr/>
          </p:nvGrpSpPr>
          <p:grpSpPr>
            <a:xfrm rot="8719400">
              <a:off x="2540229" y="7506255"/>
              <a:ext cx="191235" cy="265622"/>
              <a:chOff x="2075437" y="8807916"/>
              <a:chExt cx="191235" cy="265622"/>
            </a:xfrm>
          </p:grpSpPr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7A0166ED-536C-5A40-BD8D-35E114E7E65B}"/>
                  </a:ext>
                </a:extLst>
              </p:cNvPr>
              <p:cNvSpPr/>
              <p:nvPr/>
            </p:nvSpPr>
            <p:spPr>
              <a:xfrm rot="5400000">
                <a:off x="2038244" y="8845109"/>
                <a:ext cx="265622" cy="191235"/>
              </a:xfrm>
              <a:prstGeom prst="rect">
                <a:avLst/>
              </a:prstGeom>
              <a:solidFill>
                <a:srgbClr val="036292"/>
              </a:solidFill>
              <a:ln>
                <a:solidFill>
                  <a:srgbClr val="FE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38" dirty="0"/>
              </a:p>
            </p:txBody>
          </p: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AFCB8D67-0197-F842-BED6-AE09D4E39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01665" y="9038884"/>
                <a:ext cx="146289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A9D84DDD-BB35-2346-BA45-9AC72835A9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5175" y="9016532"/>
                <a:ext cx="97384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253E64D1-3A77-CE41-952B-0029516449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5175" y="8990075"/>
                <a:ext cx="97384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9F0FBDF6-5654-574E-95E6-BF15FE57B4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7954" y="8931511"/>
                <a:ext cx="146289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56212048-FF95-7D48-92F4-5429CFCE12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00411" y="8910333"/>
                <a:ext cx="146289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32CA4D2A-AED9-594E-8403-9529365A52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7499" y="8886121"/>
                <a:ext cx="146289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161552DB-F22E-6E42-832F-F951D42EC1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8772766">
              <a:off x="2865712" y="7683852"/>
              <a:ext cx="208911" cy="195125"/>
            </a:xfrm>
            <a:prstGeom prst="rect">
              <a:avLst/>
            </a:prstGeom>
          </p:spPr>
        </p:pic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97865CB6-36B9-0145-857B-D5C655EF9D8B}"/>
                </a:ext>
              </a:extLst>
            </p:cNvPr>
            <p:cNvCxnSpPr>
              <a:cxnSpLocks/>
            </p:cNvCxnSpPr>
            <p:nvPr/>
          </p:nvCxnSpPr>
          <p:spPr>
            <a:xfrm>
              <a:off x="2932306" y="7352585"/>
              <a:ext cx="833610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03491C8B-975F-5B45-8790-1AA49A96AE14}"/>
                </a:ext>
              </a:extLst>
            </p:cNvPr>
            <p:cNvCxnSpPr>
              <a:cxnSpLocks/>
            </p:cNvCxnSpPr>
            <p:nvPr/>
          </p:nvCxnSpPr>
          <p:spPr>
            <a:xfrm>
              <a:off x="2929903" y="7380759"/>
              <a:ext cx="836013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3EED3946-CBB1-BF45-8E95-E883B2AE9B06}"/>
                </a:ext>
              </a:extLst>
            </p:cNvPr>
            <p:cNvCxnSpPr>
              <a:cxnSpLocks/>
            </p:cNvCxnSpPr>
            <p:nvPr/>
          </p:nvCxnSpPr>
          <p:spPr>
            <a:xfrm>
              <a:off x="2930675" y="7408933"/>
              <a:ext cx="835241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3CA8780-9647-C545-AD37-0E6D9D766C7A}"/>
                </a:ext>
              </a:extLst>
            </p:cNvPr>
            <p:cNvCxnSpPr>
              <a:cxnSpLocks/>
            </p:cNvCxnSpPr>
            <p:nvPr/>
          </p:nvCxnSpPr>
          <p:spPr>
            <a:xfrm>
              <a:off x="2931447" y="7437107"/>
              <a:ext cx="834469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7FA929-9EF6-974A-AAE9-5C5908DA1F0E}"/>
                </a:ext>
              </a:extLst>
            </p:cNvPr>
            <p:cNvCxnSpPr>
              <a:cxnSpLocks/>
            </p:cNvCxnSpPr>
            <p:nvPr/>
          </p:nvCxnSpPr>
          <p:spPr>
            <a:xfrm>
              <a:off x="3436311" y="7466283"/>
              <a:ext cx="326430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5587ABA2-9639-944A-8DB3-3E6BEFADDBD0}"/>
                </a:ext>
              </a:extLst>
            </p:cNvPr>
            <p:cNvCxnSpPr>
              <a:cxnSpLocks/>
            </p:cNvCxnSpPr>
            <p:nvPr/>
          </p:nvCxnSpPr>
          <p:spPr>
            <a:xfrm>
              <a:off x="3436311" y="7573430"/>
              <a:ext cx="326430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0FA2389-5D4F-7746-A8C5-64F89C738010}"/>
                </a:ext>
              </a:extLst>
            </p:cNvPr>
            <p:cNvCxnSpPr>
              <a:cxnSpLocks/>
            </p:cNvCxnSpPr>
            <p:nvPr/>
          </p:nvCxnSpPr>
          <p:spPr>
            <a:xfrm>
              <a:off x="3436311" y="7601639"/>
              <a:ext cx="326430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C8C6875A-2A7A-FB43-A31B-9E8285B00D62}"/>
                </a:ext>
              </a:extLst>
            </p:cNvPr>
            <p:cNvCxnSpPr>
              <a:cxnSpLocks/>
            </p:cNvCxnSpPr>
            <p:nvPr/>
          </p:nvCxnSpPr>
          <p:spPr>
            <a:xfrm>
              <a:off x="3440707" y="7637419"/>
              <a:ext cx="326430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3" name="Picture 192">
              <a:extLst>
                <a:ext uri="{FF2B5EF4-FFF2-40B4-BE49-F238E27FC236}">
                  <a16:creationId xmlns:a16="http://schemas.microsoft.com/office/drawing/2014/main" id="{CB0E1A34-1444-CA4F-999F-CF82E5472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0800000">
              <a:off x="3085800" y="7612950"/>
              <a:ext cx="294189" cy="242272"/>
            </a:xfrm>
            <a:prstGeom prst="rect">
              <a:avLst/>
            </a:prstGeom>
          </p:spPr>
        </p:pic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C04875CB-6B67-8D43-AA6A-2382EEE38A7A}"/>
                </a:ext>
              </a:extLst>
            </p:cNvPr>
            <p:cNvCxnSpPr>
              <a:cxnSpLocks/>
            </p:cNvCxnSpPr>
            <p:nvPr/>
          </p:nvCxnSpPr>
          <p:spPr>
            <a:xfrm>
              <a:off x="3433453" y="7733578"/>
              <a:ext cx="326430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E84DF9E8-9C88-334B-BFA6-4F4C5347783A}"/>
                </a:ext>
              </a:extLst>
            </p:cNvPr>
            <p:cNvCxnSpPr>
              <a:cxnSpLocks/>
            </p:cNvCxnSpPr>
            <p:nvPr/>
          </p:nvCxnSpPr>
          <p:spPr>
            <a:xfrm>
              <a:off x="3433453" y="7761787"/>
              <a:ext cx="326430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AB0C5AA-C839-6B4B-9E74-A9E6B7F52787}"/>
                </a:ext>
              </a:extLst>
            </p:cNvPr>
            <p:cNvCxnSpPr>
              <a:cxnSpLocks/>
            </p:cNvCxnSpPr>
            <p:nvPr/>
          </p:nvCxnSpPr>
          <p:spPr>
            <a:xfrm>
              <a:off x="3437849" y="7797567"/>
              <a:ext cx="326430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4310BDF-4E94-1F4B-B62A-8773E39C1DFE}"/>
                </a:ext>
              </a:extLst>
            </p:cNvPr>
            <p:cNvCxnSpPr>
              <a:cxnSpLocks/>
            </p:cNvCxnSpPr>
            <p:nvPr/>
          </p:nvCxnSpPr>
          <p:spPr>
            <a:xfrm>
              <a:off x="3625711" y="7705939"/>
              <a:ext cx="134172" cy="0"/>
            </a:xfrm>
            <a:prstGeom prst="line">
              <a:avLst/>
            </a:prstGeom>
            <a:ln>
              <a:solidFill>
                <a:srgbClr val="03629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8A8499FB-F5A4-214B-A402-9F8E8B76F0D3}"/>
                </a:ext>
              </a:extLst>
            </p:cNvPr>
            <p:cNvGrpSpPr/>
            <p:nvPr/>
          </p:nvGrpSpPr>
          <p:grpSpPr>
            <a:xfrm rot="8719400">
              <a:off x="595366" y="7104818"/>
              <a:ext cx="191235" cy="265622"/>
              <a:chOff x="2075437" y="8807916"/>
              <a:chExt cx="191235" cy="265622"/>
            </a:xfrm>
          </p:grpSpPr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9981A3FB-3E91-1644-97FB-F195917E7003}"/>
                  </a:ext>
                </a:extLst>
              </p:cNvPr>
              <p:cNvSpPr/>
              <p:nvPr/>
            </p:nvSpPr>
            <p:spPr>
              <a:xfrm rot="5400000">
                <a:off x="2038244" y="8845109"/>
                <a:ext cx="265622" cy="191235"/>
              </a:xfrm>
              <a:prstGeom prst="rect">
                <a:avLst/>
              </a:prstGeom>
              <a:solidFill>
                <a:srgbClr val="036292"/>
              </a:solidFill>
              <a:ln>
                <a:solidFill>
                  <a:srgbClr val="FE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38" dirty="0"/>
              </a:p>
            </p:txBody>
          </p: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id="{ED7FDB6A-B6EE-C74F-BFBE-E1368CB7D8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01665" y="9038884"/>
                <a:ext cx="146289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id="{5F4F1677-C131-9D4D-BB60-90662800D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5175" y="9016532"/>
                <a:ext cx="97384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A1EC88DB-46A2-834B-A808-EC9CAEC3F2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5175" y="8990075"/>
                <a:ext cx="97384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id="{94AF2B72-1910-E846-8871-7999C24F92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7954" y="8931511"/>
                <a:ext cx="146289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D93280B9-B640-654B-A7C7-12245E80E2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00411" y="8910333"/>
                <a:ext cx="146289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5411C5B6-A562-F94A-A7B2-FF1CC08431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7499" y="8886121"/>
                <a:ext cx="146289" cy="0"/>
              </a:xfrm>
              <a:prstGeom prst="line">
                <a:avLst/>
              </a:prstGeom>
              <a:ln>
                <a:solidFill>
                  <a:srgbClr val="FEC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2968727E-01FC-6442-A7B8-92029092EC9D}"/>
                </a:ext>
              </a:extLst>
            </p:cNvPr>
            <p:cNvGrpSpPr/>
            <p:nvPr/>
          </p:nvGrpSpPr>
          <p:grpSpPr>
            <a:xfrm rot="1091944">
              <a:off x="681057" y="7073682"/>
              <a:ext cx="191235" cy="265622"/>
              <a:chOff x="2075437" y="8807916"/>
              <a:chExt cx="191235" cy="265622"/>
            </a:xfrm>
            <a:solidFill>
              <a:srgbClr val="FEC000"/>
            </a:solidFill>
          </p:grpSpPr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2972C0E2-E3D3-3B4F-A529-7D3C55F25408}"/>
                  </a:ext>
                </a:extLst>
              </p:cNvPr>
              <p:cNvSpPr/>
              <p:nvPr/>
            </p:nvSpPr>
            <p:spPr>
              <a:xfrm rot="5400000">
                <a:off x="2038244" y="8845109"/>
                <a:ext cx="265622" cy="191235"/>
              </a:xfrm>
              <a:prstGeom prst="rect">
                <a:avLst/>
              </a:prstGeom>
              <a:grpFill/>
              <a:ln>
                <a:solidFill>
                  <a:srgbClr val="03629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38" dirty="0"/>
              </a:p>
            </p:txBody>
          </p: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083D2241-D3CC-0F47-9DC7-8A0D6BED71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01665" y="9038884"/>
                <a:ext cx="146289" cy="0"/>
              </a:xfrm>
              <a:prstGeom prst="line">
                <a:avLst/>
              </a:prstGeom>
              <a:grpFill/>
              <a:ln>
                <a:solidFill>
                  <a:srgbClr val="03629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00F0C829-2F6D-0248-954F-CCDAB64B37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5175" y="9016532"/>
                <a:ext cx="97384" cy="0"/>
              </a:xfrm>
              <a:prstGeom prst="line">
                <a:avLst/>
              </a:prstGeom>
              <a:grpFill/>
              <a:ln>
                <a:solidFill>
                  <a:srgbClr val="03629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BFCA7D9B-FD17-9A4D-8970-3D12DAD705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45175" y="8990075"/>
                <a:ext cx="97384" cy="0"/>
              </a:xfrm>
              <a:prstGeom prst="line">
                <a:avLst/>
              </a:prstGeom>
              <a:grpFill/>
              <a:ln>
                <a:solidFill>
                  <a:srgbClr val="036292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E5E5F39F-584C-BC49-9BFA-6A4817A850D9}"/>
                  </a:ext>
                </a:extLst>
              </p:cNvPr>
              <p:cNvSpPr/>
              <p:nvPr/>
            </p:nvSpPr>
            <p:spPr>
              <a:xfrm>
                <a:off x="2107261" y="8829496"/>
                <a:ext cx="75828" cy="114000"/>
              </a:xfrm>
              <a:prstGeom prst="rect">
                <a:avLst/>
              </a:prstGeom>
              <a:grpFill/>
              <a:ln w="3175">
                <a:solidFill>
                  <a:srgbClr val="036292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</p:grp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72EFD08F-C65C-5B49-952C-FC543DDA8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2781700">
              <a:off x="819282" y="7365908"/>
              <a:ext cx="158488" cy="158488"/>
            </a:xfrm>
            <a:prstGeom prst="rect">
              <a:avLst/>
            </a:prstGeom>
            <a:solidFill>
              <a:srgbClr val="FFC000"/>
            </a:solidFill>
          </p:spPr>
        </p:pic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34E86942-666F-6144-97E9-5DBD95E04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7900785" flipH="1">
              <a:off x="509199" y="7784748"/>
              <a:ext cx="156050" cy="156050"/>
            </a:xfrm>
            <a:prstGeom prst="rect">
              <a:avLst/>
            </a:prstGeom>
          </p:spPr>
        </p:pic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F552D60F-2318-2D46-82C0-751D78A3D832}"/>
                </a:ext>
              </a:extLst>
            </p:cNvPr>
            <p:cNvGrpSpPr/>
            <p:nvPr/>
          </p:nvGrpSpPr>
          <p:grpSpPr>
            <a:xfrm rot="2373701">
              <a:off x="1695561" y="7187802"/>
              <a:ext cx="518707" cy="354666"/>
              <a:chOff x="1463747" y="8396646"/>
              <a:chExt cx="274320" cy="178515"/>
            </a:xfrm>
          </p:grpSpPr>
          <p:pic>
            <p:nvPicPr>
              <p:cNvPr id="217" name="Picture 216">
                <a:extLst>
                  <a:ext uri="{FF2B5EF4-FFF2-40B4-BE49-F238E27FC236}">
                    <a16:creationId xmlns:a16="http://schemas.microsoft.com/office/drawing/2014/main" id="{1F65FCB4-C59D-F64F-9A31-DB33D1E3F9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</a:blip>
              <a:srcRect l="2717" t="34270" r="2154" b="14547"/>
              <a:stretch/>
            </p:blipFill>
            <p:spPr>
              <a:xfrm rot="10800000">
                <a:off x="1473061" y="8462477"/>
                <a:ext cx="255439" cy="86311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</p:pic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71D6ED16-EE1F-834D-87A7-1E888902086A}"/>
                  </a:ext>
                </a:extLst>
              </p:cNvPr>
              <p:cNvSpPr/>
              <p:nvPr/>
            </p:nvSpPr>
            <p:spPr>
              <a:xfrm>
                <a:off x="1467100" y="8396929"/>
                <a:ext cx="265176" cy="53991"/>
              </a:xfrm>
              <a:prstGeom prst="rect">
                <a:avLst/>
              </a:prstGeom>
              <a:solidFill>
                <a:srgbClr val="FFC000"/>
              </a:solidFill>
              <a:ln w="6350">
                <a:solidFill>
                  <a:srgbClr val="FE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91F64A59-B070-3F46-8FF5-149B5C1AAC85}"/>
                  </a:ext>
                </a:extLst>
              </p:cNvPr>
              <p:cNvSpPr/>
              <p:nvPr/>
            </p:nvSpPr>
            <p:spPr>
              <a:xfrm flipV="1">
                <a:off x="1463747" y="8566017"/>
                <a:ext cx="274320" cy="9144"/>
              </a:xfrm>
              <a:prstGeom prst="rect">
                <a:avLst/>
              </a:prstGeom>
              <a:solidFill>
                <a:srgbClr val="FFC000"/>
              </a:solidFill>
              <a:ln w="3175">
                <a:solidFill>
                  <a:srgbClr val="FE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AB79C54E-1FC3-5644-8485-B4B296F6E595}"/>
                  </a:ext>
                </a:extLst>
              </p:cNvPr>
              <p:cNvSpPr/>
              <p:nvPr/>
            </p:nvSpPr>
            <p:spPr>
              <a:xfrm>
                <a:off x="1537807" y="8396646"/>
                <a:ext cx="122745" cy="54555"/>
              </a:xfrm>
              <a:prstGeom prst="rect">
                <a:avLst/>
              </a:prstGeom>
              <a:solidFill>
                <a:srgbClr val="036292"/>
              </a:solidFill>
              <a:ln w="6350">
                <a:solidFill>
                  <a:srgbClr val="FE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</p:grpSp>
        <p:grpSp>
          <p:nvGrpSpPr>
            <p:cNvPr id="222" name="Group 221">
              <a:extLst>
                <a:ext uri="{FF2B5EF4-FFF2-40B4-BE49-F238E27FC236}">
                  <a16:creationId xmlns:a16="http://schemas.microsoft.com/office/drawing/2014/main" id="{A3EE6BF9-635C-9B45-9004-E0E801FF6E1E}"/>
                </a:ext>
              </a:extLst>
            </p:cNvPr>
            <p:cNvGrpSpPr/>
            <p:nvPr/>
          </p:nvGrpSpPr>
          <p:grpSpPr>
            <a:xfrm rot="13666492">
              <a:off x="1697281" y="5956746"/>
              <a:ext cx="668138" cy="696809"/>
              <a:chOff x="858492" y="7395644"/>
              <a:chExt cx="668138" cy="696809"/>
            </a:xfrm>
          </p:grpSpPr>
          <p:sp>
            <p:nvSpPr>
              <p:cNvPr id="223" name="Rounded Rectangle 222">
                <a:extLst>
                  <a:ext uri="{FF2B5EF4-FFF2-40B4-BE49-F238E27FC236}">
                    <a16:creationId xmlns:a16="http://schemas.microsoft.com/office/drawing/2014/main" id="{6573CAA9-6140-7E46-A76D-1B6A9A4A4D33}"/>
                  </a:ext>
                </a:extLst>
              </p:cNvPr>
              <p:cNvSpPr/>
              <p:nvPr/>
            </p:nvSpPr>
            <p:spPr>
              <a:xfrm>
                <a:off x="1150307" y="7469747"/>
                <a:ext cx="92349" cy="111554"/>
              </a:xfrm>
              <a:prstGeom prst="roundRect">
                <a:avLst/>
              </a:prstGeom>
              <a:solidFill>
                <a:srgbClr val="036292"/>
              </a:solidFill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grpSp>
            <p:nvGrpSpPr>
              <p:cNvPr id="224" name="Group 223">
                <a:extLst>
                  <a:ext uri="{FF2B5EF4-FFF2-40B4-BE49-F238E27FC236}">
                    <a16:creationId xmlns:a16="http://schemas.microsoft.com/office/drawing/2014/main" id="{B7FCA45B-BA8F-BC4C-9F45-1D1769CAB58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858492" y="7395644"/>
                <a:ext cx="668138" cy="696809"/>
                <a:chOff x="858492" y="7395644"/>
                <a:chExt cx="668138" cy="696809"/>
              </a:xfrm>
            </p:grpSpPr>
            <p:sp>
              <p:nvSpPr>
                <p:cNvPr id="225" name="Rounded Rectangle 224">
                  <a:extLst>
                    <a:ext uri="{FF2B5EF4-FFF2-40B4-BE49-F238E27FC236}">
                      <a16:creationId xmlns:a16="http://schemas.microsoft.com/office/drawing/2014/main" id="{CBE62EDB-E98B-494D-B9D6-3C4C806B7C77}"/>
                    </a:ext>
                  </a:extLst>
                </p:cNvPr>
                <p:cNvSpPr/>
                <p:nvPr/>
              </p:nvSpPr>
              <p:spPr>
                <a:xfrm>
                  <a:off x="1010805" y="7395644"/>
                  <a:ext cx="371352" cy="80063"/>
                </a:xfrm>
                <a:prstGeom prst="roundRect">
                  <a:avLst/>
                </a:prstGeom>
                <a:solidFill>
                  <a:srgbClr val="036292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  <p:sp>
              <p:nvSpPr>
                <p:cNvPr id="226" name="Rounded Rectangle 225">
                  <a:extLst>
                    <a:ext uri="{FF2B5EF4-FFF2-40B4-BE49-F238E27FC236}">
                      <a16:creationId xmlns:a16="http://schemas.microsoft.com/office/drawing/2014/main" id="{BD8AE167-6CC9-DE47-8ECE-31C9E38A9026}"/>
                    </a:ext>
                  </a:extLst>
                </p:cNvPr>
                <p:cNvSpPr/>
                <p:nvPr/>
              </p:nvSpPr>
              <p:spPr>
                <a:xfrm>
                  <a:off x="919093" y="7550297"/>
                  <a:ext cx="554777" cy="542156"/>
                </a:xfrm>
                <a:prstGeom prst="roundRect">
                  <a:avLst/>
                </a:prstGeom>
                <a:solidFill>
                  <a:srgbClr val="036292"/>
                </a:solidFill>
                <a:ln w="19050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  <p:sp>
              <p:nvSpPr>
                <p:cNvPr id="227" name="Rounded Rectangle 226">
                  <a:extLst>
                    <a:ext uri="{FF2B5EF4-FFF2-40B4-BE49-F238E27FC236}">
                      <a16:creationId xmlns:a16="http://schemas.microsoft.com/office/drawing/2014/main" id="{DD59EBA1-8F19-B142-B114-C62C24A8029D}"/>
                    </a:ext>
                  </a:extLst>
                </p:cNvPr>
                <p:cNvSpPr/>
                <p:nvPr/>
              </p:nvSpPr>
              <p:spPr>
                <a:xfrm>
                  <a:off x="858492" y="7648023"/>
                  <a:ext cx="101313" cy="337676"/>
                </a:xfrm>
                <a:prstGeom prst="roundRect">
                  <a:avLst/>
                </a:prstGeom>
                <a:solidFill>
                  <a:srgbClr val="036292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  <p:sp>
              <p:nvSpPr>
                <p:cNvPr id="228" name="Rounded Rectangle 227">
                  <a:extLst>
                    <a:ext uri="{FF2B5EF4-FFF2-40B4-BE49-F238E27FC236}">
                      <a16:creationId xmlns:a16="http://schemas.microsoft.com/office/drawing/2014/main" id="{90D5F67E-C636-6D49-90B7-D76C91428060}"/>
                    </a:ext>
                  </a:extLst>
                </p:cNvPr>
                <p:cNvSpPr/>
                <p:nvPr/>
              </p:nvSpPr>
              <p:spPr>
                <a:xfrm>
                  <a:off x="1425317" y="7645891"/>
                  <a:ext cx="101313" cy="337676"/>
                </a:xfrm>
                <a:prstGeom prst="roundRect">
                  <a:avLst/>
                </a:prstGeom>
                <a:solidFill>
                  <a:srgbClr val="036292"/>
                </a:solidFill>
                <a:ln w="28575"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62"/>
                </a:p>
              </p:txBody>
            </p:sp>
          </p:grpSp>
        </p:grpSp>
        <p:pic>
          <p:nvPicPr>
            <p:cNvPr id="236" name="Picture 235">
              <a:extLst>
                <a:ext uri="{FF2B5EF4-FFF2-40B4-BE49-F238E27FC236}">
                  <a16:creationId xmlns:a16="http://schemas.microsoft.com/office/drawing/2014/main" id="{5A2A4594-C0E0-2B40-A81D-7E5CF91C9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161386">
              <a:off x="2021233" y="8071317"/>
              <a:ext cx="208911" cy="208911"/>
            </a:xfrm>
            <a:prstGeom prst="rect">
              <a:avLst/>
            </a:prstGeom>
          </p:spPr>
        </p:pic>
        <p:pic>
          <p:nvPicPr>
            <p:cNvPr id="237" name="Picture 236">
              <a:extLst>
                <a:ext uri="{FF2B5EF4-FFF2-40B4-BE49-F238E27FC236}">
                  <a16:creationId xmlns:a16="http://schemas.microsoft.com/office/drawing/2014/main" id="{B375142E-703A-F843-996A-A6A1078D8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1336170">
              <a:off x="2359788" y="6632956"/>
              <a:ext cx="208911" cy="208911"/>
            </a:xfrm>
            <a:prstGeom prst="rect">
              <a:avLst/>
            </a:prstGeom>
          </p:spPr>
        </p:pic>
        <p:pic>
          <p:nvPicPr>
            <p:cNvPr id="238" name="Picture 237">
              <a:extLst>
                <a:ext uri="{FF2B5EF4-FFF2-40B4-BE49-F238E27FC236}">
                  <a16:creationId xmlns:a16="http://schemas.microsoft.com/office/drawing/2014/main" id="{F617CC94-092B-7746-9F02-20D7171EA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161386">
              <a:off x="3967792" y="6804312"/>
              <a:ext cx="208911" cy="208911"/>
            </a:xfrm>
            <a:prstGeom prst="rect">
              <a:avLst/>
            </a:prstGeom>
          </p:spPr>
        </p:pic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34B71F6A-B6BA-9C40-B534-B2CB1B574FC3}"/>
                </a:ext>
              </a:extLst>
            </p:cNvPr>
            <p:cNvGrpSpPr/>
            <p:nvPr/>
          </p:nvGrpSpPr>
          <p:grpSpPr>
            <a:xfrm rot="9007121">
              <a:off x="3572129" y="8224888"/>
              <a:ext cx="668138" cy="696809"/>
              <a:chOff x="605025" y="8427411"/>
              <a:chExt cx="668138" cy="696809"/>
            </a:xfrm>
          </p:grpSpPr>
          <p:sp>
            <p:nvSpPr>
              <p:cNvPr id="165" name="Rounded Rectangle 164">
                <a:extLst>
                  <a:ext uri="{FF2B5EF4-FFF2-40B4-BE49-F238E27FC236}">
                    <a16:creationId xmlns:a16="http://schemas.microsoft.com/office/drawing/2014/main" id="{532AB317-5008-6D4D-AC7C-2CE50D0E7D4C}"/>
                  </a:ext>
                </a:extLst>
              </p:cNvPr>
              <p:cNvSpPr/>
              <p:nvPr/>
            </p:nvSpPr>
            <p:spPr>
              <a:xfrm>
                <a:off x="896840" y="8501514"/>
                <a:ext cx="92349" cy="111554"/>
              </a:xfrm>
              <a:prstGeom prst="roundRect">
                <a:avLst/>
              </a:prstGeom>
              <a:solidFill>
                <a:srgbClr val="036292"/>
              </a:solidFill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66" name="Rounded Rectangle 165">
                <a:extLst>
                  <a:ext uri="{FF2B5EF4-FFF2-40B4-BE49-F238E27FC236}">
                    <a16:creationId xmlns:a16="http://schemas.microsoft.com/office/drawing/2014/main" id="{540CB1D6-5261-DF43-B014-458E02AEBB6C}"/>
                  </a:ext>
                </a:extLst>
              </p:cNvPr>
              <p:cNvSpPr/>
              <p:nvPr/>
            </p:nvSpPr>
            <p:spPr>
              <a:xfrm>
                <a:off x="757338" y="8427411"/>
                <a:ext cx="371352" cy="80063"/>
              </a:xfrm>
              <a:prstGeom prst="roundRect">
                <a:avLst/>
              </a:prstGeom>
              <a:solidFill>
                <a:srgbClr val="036292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67" name="Rounded Rectangle 166">
                <a:extLst>
                  <a:ext uri="{FF2B5EF4-FFF2-40B4-BE49-F238E27FC236}">
                    <a16:creationId xmlns:a16="http://schemas.microsoft.com/office/drawing/2014/main" id="{B9E48527-CC11-C74A-8D82-34EB861D36D1}"/>
                  </a:ext>
                </a:extLst>
              </p:cNvPr>
              <p:cNvSpPr/>
              <p:nvPr/>
            </p:nvSpPr>
            <p:spPr>
              <a:xfrm>
                <a:off x="665626" y="8582064"/>
                <a:ext cx="554777" cy="542156"/>
              </a:xfrm>
              <a:prstGeom prst="roundRect">
                <a:avLst/>
              </a:prstGeom>
              <a:solidFill>
                <a:srgbClr val="036292"/>
              </a:solidFill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68" name="Rounded Rectangle 167">
                <a:extLst>
                  <a:ext uri="{FF2B5EF4-FFF2-40B4-BE49-F238E27FC236}">
                    <a16:creationId xmlns:a16="http://schemas.microsoft.com/office/drawing/2014/main" id="{F23E9584-F302-C04A-9CD9-B61A15023FF0}"/>
                  </a:ext>
                </a:extLst>
              </p:cNvPr>
              <p:cNvSpPr/>
              <p:nvPr/>
            </p:nvSpPr>
            <p:spPr>
              <a:xfrm>
                <a:off x="605025" y="8679790"/>
                <a:ext cx="101313" cy="337676"/>
              </a:xfrm>
              <a:prstGeom prst="roundRect">
                <a:avLst/>
              </a:prstGeom>
              <a:solidFill>
                <a:srgbClr val="036292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3396D5A1-421B-FB41-B41B-0EB81118A1E3}"/>
                  </a:ext>
                </a:extLst>
              </p:cNvPr>
              <p:cNvSpPr/>
              <p:nvPr/>
            </p:nvSpPr>
            <p:spPr>
              <a:xfrm>
                <a:off x="1171850" y="8677658"/>
                <a:ext cx="101313" cy="337676"/>
              </a:xfrm>
              <a:prstGeom prst="roundRect">
                <a:avLst/>
              </a:prstGeom>
              <a:solidFill>
                <a:srgbClr val="036292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D3E4160F-D947-724D-AC00-F5A255BAB2A0}"/>
                </a:ext>
              </a:extLst>
            </p:cNvPr>
            <p:cNvGrpSpPr/>
            <p:nvPr/>
          </p:nvGrpSpPr>
          <p:grpSpPr>
            <a:xfrm rot="11187724">
              <a:off x="2394808" y="8236843"/>
              <a:ext cx="668138" cy="696809"/>
              <a:chOff x="605025" y="8427411"/>
              <a:chExt cx="668138" cy="696809"/>
            </a:xfrm>
          </p:grpSpPr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300B8110-A4EC-5E4E-AC3A-88572C6B21CE}"/>
                  </a:ext>
                </a:extLst>
              </p:cNvPr>
              <p:cNvSpPr/>
              <p:nvPr/>
            </p:nvSpPr>
            <p:spPr>
              <a:xfrm>
                <a:off x="896840" y="8501514"/>
                <a:ext cx="92349" cy="111554"/>
              </a:xfrm>
              <a:prstGeom prst="roundRect">
                <a:avLst/>
              </a:prstGeom>
              <a:solidFill>
                <a:srgbClr val="036292"/>
              </a:solidFill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A13BC879-3315-0E45-A352-848005AF3163}"/>
                  </a:ext>
                </a:extLst>
              </p:cNvPr>
              <p:cNvSpPr/>
              <p:nvPr/>
            </p:nvSpPr>
            <p:spPr>
              <a:xfrm>
                <a:off x="757338" y="8427411"/>
                <a:ext cx="371352" cy="80063"/>
              </a:xfrm>
              <a:prstGeom prst="roundRect">
                <a:avLst/>
              </a:prstGeom>
              <a:solidFill>
                <a:srgbClr val="036292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96744439-0928-E947-A6AB-8A6639C411B6}"/>
                  </a:ext>
                </a:extLst>
              </p:cNvPr>
              <p:cNvSpPr/>
              <p:nvPr/>
            </p:nvSpPr>
            <p:spPr>
              <a:xfrm>
                <a:off x="665626" y="8582064"/>
                <a:ext cx="554777" cy="542156"/>
              </a:xfrm>
              <a:prstGeom prst="roundRect">
                <a:avLst/>
              </a:prstGeom>
              <a:solidFill>
                <a:srgbClr val="036292"/>
              </a:solidFill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300BB7BA-ADF7-4048-9840-D288E5D172B1}"/>
                  </a:ext>
                </a:extLst>
              </p:cNvPr>
              <p:cNvSpPr/>
              <p:nvPr/>
            </p:nvSpPr>
            <p:spPr>
              <a:xfrm>
                <a:off x="605025" y="8679790"/>
                <a:ext cx="101313" cy="337676"/>
              </a:xfrm>
              <a:prstGeom prst="roundRect">
                <a:avLst/>
              </a:prstGeom>
              <a:solidFill>
                <a:srgbClr val="036292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75" name="Rounded Rectangle 174">
                <a:extLst>
                  <a:ext uri="{FF2B5EF4-FFF2-40B4-BE49-F238E27FC236}">
                    <a16:creationId xmlns:a16="http://schemas.microsoft.com/office/drawing/2014/main" id="{EEE3DA18-345E-AD47-960B-8CED339CE6A5}"/>
                  </a:ext>
                </a:extLst>
              </p:cNvPr>
              <p:cNvSpPr/>
              <p:nvPr/>
            </p:nvSpPr>
            <p:spPr>
              <a:xfrm>
                <a:off x="1171850" y="8677658"/>
                <a:ext cx="101313" cy="337676"/>
              </a:xfrm>
              <a:prstGeom prst="roundRect">
                <a:avLst/>
              </a:prstGeom>
              <a:solidFill>
                <a:srgbClr val="036292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</p:grp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6540FAD9-1F97-584C-8A7A-D6651B619941}"/>
                </a:ext>
              </a:extLst>
            </p:cNvPr>
            <p:cNvGrpSpPr/>
            <p:nvPr/>
          </p:nvGrpSpPr>
          <p:grpSpPr>
            <a:xfrm rot="9007121">
              <a:off x="505530" y="8201199"/>
              <a:ext cx="668138" cy="696809"/>
              <a:chOff x="605025" y="8427411"/>
              <a:chExt cx="668138" cy="696809"/>
            </a:xfrm>
          </p:grpSpPr>
          <p:sp>
            <p:nvSpPr>
              <p:cNvPr id="177" name="Rounded Rectangle 176">
                <a:extLst>
                  <a:ext uri="{FF2B5EF4-FFF2-40B4-BE49-F238E27FC236}">
                    <a16:creationId xmlns:a16="http://schemas.microsoft.com/office/drawing/2014/main" id="{17986017-7A0C-AA44-A1F8-2453584DF56F}"/>
                  </a:ext>
                </a:extLst>
              </p:cNvPr>
              <p:cNvSpPr/>
              <p:nvPr/>
            </p:nvSpPr>
            <p:spPr>
              <a:xfrm>
                <a:off x="896840" y="8501514"/>
                <a:ext cx="92349" cy="111554"/>
              </a:xfrm>
              <a:prstGeom prst="roundRect">
                <a:avLst/>
              </a:prstGeom>
              <a:solidFill>
                <a:srgbClr val="036292"/>
              </a:solidFill>
              <a:ln w="127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78" name="Rounded Rectangle 177">
                <a:extLst>
                  <a:ext uri="{FF2B5EF4-FFF2-40B4-BE49-F238E27FC236}">
                    <a16:creationId xmlns:a16="http://schemas.microsoft.com/office/drawing/2014/main" id="{5CC8855C-919D-A441-8D1D-D4DBE4AC5B00}"/>
                  </a:ext>
                </a:extLst>
              </p:cNvPr>
              <p:cNvSpPr/>
              <p:nvPr/>
            </p:nvSpPr>
            <p:spPr>
              <a:xfrm>
                <a:off x="757338" y="8427411"/>
                <a:ext cx="371352" cy="80063"/>
              </a:xfrm>
              <a:prstGeom prst="roundRect">
                <a:avLst/>
              </a:prstGeom>
              <a:solidFill>
                <a:srgbClr val="036292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79" name="Rounded Rectangle 178">
                <a:extLst>
                  <a:ext uri="{FF2B5EF4-FFF2-40B4-BE49-F238E27FC236}">
                    <a16:creationId xmlns:a16="http://schemas.microsoft.com/office/drawing/2014/main" id="{8B72B28D-267D-AD4C-B79F-48DDB290C7DA}"/>
                  </a:ext>
                </a:extLst>
              </p:cNvPr>
              <p:cNvSpPr/>
              <p:nvPr/>
            </p:nvSpPr>
            <p:spPr>
              <a:xfrm>
                <a:off x="665626" y="8582064"/>
                <a:ext cx="554777" cy="542156"/>
              </a:xfrm>
              <a:prstGeom prst="roundRect">
                <a:avLst/>
              </a:prstGeom>
              <a:solidFill>
                <a:srgbClr val="036292"/>
              </a:solidFill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80" name="Rounded Rectangle 179">
                <a:extLst>
                  <a:ext uri="{FF2B5EF4-FFF2-40B4-BE49-F238E27FC236}">
                    <a16:creationId xmlns:a16="http://schemas.microsoft.com/office/drawing/2014/main" id="{1A5AF0FC-7542-694D-81C0-365498E87870}"/>
                  </a:ext>
                </a:extLst>
              </p:cNvPr>
              <p:cNvSpPr/>
              <p:nvPr/>
            </p:nvSpPr>
            <p:spPr>
              <a:xfrm>
                <a:off x="605025" y="8679790"/>
                <a:ext cx="101313" cy="337676"/>
              </a:xfrm>
              <a:prstGeom prst="roundRect">
                <a:avLst/>
              </a:prstGeom>
              <a:solidFill>
                <a:srgbClr val="036292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81" name="Rounded Rectangle 180">
                <a:extLst>
                  <a:ext uri="{FF2B5EF4-FFF2-40B4-BE49-F238E27FC236}">
                    <a16:creationId xmlns:a16="http://schemas.microsoft.com/office/drawing/2014/main" id="{55277240-3302-E247-8196-32C5E281D3B3}"/>
                  </a:ext>
                </a:extLst>
              </p:cNvPr>
              <p:cNvSpPr/>
              <p:nvPr/>
            </p:nvSpPr>
            <p:spPr>
              <a:xfrm>
                <a:off x="1171850" y="8677658"/>
                <a:ext cx="101313" cy="337676"/>
              </a:xfrm>
              <a:prstGeom prst="roundRect">
                <a:avLst/>
              </a:prstGeom>
              <a:solidFill>
                <a:srgbClr val="036292"/>
              </a:solidFill>
              <a:ln w="285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9EA7D1B-0543-774E-B39B-C7A86DAC4CB8}"/>
              </a:ext>
            </a:extLst>
          </p:cNvPr>
          <p:cNvSpPr txBox="1"/>
          <p:nvPr/>
        </p:nvSpPr>
        <p:spPr>
          <a:xfrm>
            <a:off x="3429001" y="1658471"/>
            <a:ext cx="2928071" cy="54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954" b="1" dirty="0">
                <a:solidFill>
                  <a:srgbClr val="036292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April 22-23, 2023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31E7F3E-5E83-B740-8BFC-61133F3DE6DD}"/>
              </a:ext>
            </a:extLst>
          </p:cNvPr>
          <p:cNvGrpSpPr>
            <a:grpSpLocks noChangeAspect="1"/>
          </p:cNvGrpSpPr>
          <p:nvPr/>
        </p:nvGrpSpPr>
        <p:grpSpPr>
          <a:xfrm>
            <a:off x="1312618" y="2935510"/>
            <a:ext cx="4760553" cy="2270118"/>
            <a:chOff x="1602418" y="3615914"/>
            <a:chExt cx="5157266" cy="2459294"/>
          </a:xfrm>
        </p:grpSpPr>
        <p:graphicFrame>
          <p:nvGraphicFramePr>
            <p:cNvPr id="33" name="Chart 32">
              <a:extLst>
                <a:ext uri="{FF2B5EF4-FFF2-40B4-BE49-F238E27FC236}">
                  <a16:creationId xmlns:a16="http://schemas.microsoft.com/office/drawing/2014/main" id="{43FFAE96-B501-194E-8F29-A625A2C1B6C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485252592"/>
                </p:ext>
              </p:extLst>
            </p:nvPr>
          </p:nvGraphicFramePr>
          <p:xfrm>
            <a:off x="3057845" y="3615914"/>
            <a:ext cx="2519631" cy="245929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1"/>
            </a:graphicData>
          </a:graphic>
        </p:graphicFrame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94B9657-9D99-F649-A392-ED641A173838}"/>
                </a:ext>
              </a:extLst>
            </p:cNvPr>
            <p:cNvCxnSpPr>
              <a:cxnSpLocks/>
            </p:cNvCxnSpPr>
            <p:nvPr/>
          </p:nvCxnSpPr>
          <p:spPr>
            <a:xfrm>
              <a:off x="5741581" y="5244813"/>
              <a:ext cx="737897" cy="0"/>
            </a:xfrm>
            <a:prstGeom prst="line">
              <a:avLst/>
            </a:prstGeom>
            <a:ln w="2857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2C80CC0-8CC3-BE4F-9503-A21634B57032}"/>
                </a:ext>
              </a:extLst>
            </p:cNvPr>
            <p:cNvCxnSpPr>
              <a:cxnSpLocks/>
            </p:cNvCxnSpPr>
            <p:nvPr/>
          </p:nvCxnSpPr>
          <p:spPr>
            <a:xfrm>
              <a:off x="5741581" y="4807019"/>
              <a:ext cx="737897" cy="0"/>
            </a:xfrm>
            <a:prstGeom prst="line">
              <a:avLst/>
            </a:prstGeom>
            <a:ln w="2857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A4B59BE9-620A-5142-9F18-B988C15A972C}"/>
                </a:ext>
              </a:extLst>
            </p:cNvPr>
            <p:cNvCxnSpPr>
              <a:cxnSpLocks/>
            </p:cNvCxnSpPr>
            <p:nvPr/>
          </p:nvCxnSpPr>
          <p:spPr>
            <a:xfrm>
              <a:off x="1701365" y="5283211"/>
              <a:ext cx="1246953" cy="0"/>
            </a:xfrm>
            <a:prstGeom prst="line">
              <a:avLst/>
            </a:prstGeom>
            <a:ln w="2857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F7BA243-399C-B84B-80B5-875652735484}"/>
                </a:ext>
              </a:extLst>
            </p:cNvPr>
            <p:cNvCxnSpPr>
              <a:cxnSpLocks/>
            </p:cNvCxnSpPr>
            <p:nvPr/>
          </p:nvCxnSpPr>
          <p:spPr>
            <a:xfrm>
              <a:off x="1747070" y="4801777"/>
              <a:ext cx="1189656" cy="0"/>
            </a:xfrm>
            <a:prstGeom prst="line">
              <a:avLst/>
            </a:prstGeom>
            <a:ln w="2857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4E67B29-767D-8146-BB84-E4752D296FAB}"/>
                </a:ext>
              </a:extLst>
            </p:cNvPr>
            <p:cNvSpPr txBox="1"/>
            <p:nvPr/>
          </p:nvSpPr>
          <p:spPr>
            <a:xfrm>
              <a:off x="5557761" y="4965912"/>
              <a:ext cx="684386" cy="369332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r"/>
              <a:r>
                <a:rPr lang="en-US" sz="1477" b="1" dirty="0">
                  <a:solidFill>
                    <a:srgbClr val="036292"/>
                  </a:solidFill>
                </a:rPr>
                <a:t>Fun</a:t>
              </a: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40FBE1C-D173-B44B-A104-D9D1DD77B0DD}"/>
                </a:ext>
              </a:extLst>
            </p:cNvPr>
            <p:cNvSpPr txBox="1"/>
            <p:nvPr/>
          </p:nvSpPr>
          <p:spPr>
            <a:xfrm>
              <a:off x="1602418" y="4979038"/>
              <a:ext cx="1380310" cy="369332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r"/>
              <a:r>
                <a:rPr lang="en-US" sz="1477" b="1" dirty="0">
                  <a:solidFill>
                    <a:srgbClr val="036292"/>
                  </a:solidFill>
                </a:rPr>
                <a:t>Networking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3CA520D5-9B8B-C444-95CC-E791EADF28DD}"/>
                </a:ext>
              </a:extLst>
            </p:cNvPr>
            <p:cNvSpPr txBox="1"/>
            <p:nvPr/>
          </p:nvSpPr>
          <p:spPr>
            <a:xfrm>
              <a:off x="5651457" y="4522929"/>
              <a:ext cx="1108227" cy="369332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r>
                <a:rPr lang="en-US" sz="1477" b="1" dirty="0">
                  <a:solidFill>
                    <a:srgbClr val="036292"/>
                  </a:solidFill>
                </a:rPr>
                <a:t>Coding</a:t>
              </a:r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424DEEC-8BE9-6747-A124-CB06C3EB5EBA}"/>
                </a:ext>
              </a:extLst>
            </p:cNvPr>
            <p:cNvSpPr txBox="1"/>
            <p:nvPr/>
          </p:nvSpPr>
          <p:spPr>
            <a:xfrm>
              <a:off x="1852772" y="4519110"/>
              <a:ext cx="1398002" cy="369332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r>
                <a:rPr lang="en-US" sz="1477" b="1" dirty="0">
                  <a:solidFill>
                    <a:srgbClr val="036292"/>
                  </a:solidFill>
                </a:rPr>
                <a:t>Team Work</a:t>
              </a: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EE1C8D1-B778-4E41-ABE3-EEA148309AF8}"/>
                </a:ext>
              </a:extLst>
            </p:cNvPr>
            <p:cNvCxnSpPr>
              <a:cxnSpLocks/>
            </p:cNvCxnSpPr>
            <p:nvPr/>
          </p:nvCxnSpPr>
          <p:spPr>
            <a:xfrm>
              <a:off x="2953547" y="5297978"/>
              <a:ext cx="349369" cy="369331"/>
            </a:xfrm>
            <a:prstGeom prst="line">
              <a:avLst/>
            </a:prstGeom>
            <a:ln w="3175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DDAC67C-256B-F24C-A770-F11A75338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46068" y="5244814"/>
              <a:ext cx="301714" cy="369331"/>
            </a:xfrm>
            <a:prstGeom prst="line">
              <a:avLst/>
            </a:prstGeom>
            <a:ln w="2857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B7A12A2-6770-5448-8A68-2A79ACB16D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3551" y="4172924"/>
              <a:ext cx="366190" cy="628962"/>
            </a:xfrm>
            <a:prstGeom prst="line">
              <a:avLst/>
            </a:prstGeom>
            <a:ln w="2857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46E491E-E18E-DB43-A80D-84C35C3BFD73}"/>
                </a:ext>
              </a:extLst>
            </p:cNvPr>
            <p:cNvCxnSpPr>
              <a:cxnSpLocks/>
            </p:cNvCxnSpPr>
            <p:nvPr/>
          </p:nvCxnSpPr>
          <p:spPr>
            <a:xfrm>
              <a:off x="5333604" y="4219652"/>
              <a:ext cx="386711" cy="582125"/>
            </a:xfrm>
            <a:prstGeom prst="line">
              <a:avLst/>
            </a:prstGeom>
            <a:ln w="2857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B547722F-B89D-CC4A-95B5-32B5F2BA333D}"/>
              </a:ext>
            </a:extLst>
          </p:cNvPr>
          <p:cNvSpPr txBox="1"/>
          <p:nvPr/>
        </p:nvSpPr>
        <p:spPr>
          <a:xfrm>
            <a:off x="3607997" y="5491895"/>
            <a:ext cx="2780360" cy="348109"/>
          </a:xfrm>
          <a:prstGeom prst="rect">
            <a:avLst/>
          </a:prstGeom>
          <a:solidFill>
            <a:srgbClr val="036292"/>
          </a:solidFill>
          <a:ln>
            <a:solidFill>
              <a:srgbClr val="036292"/>
            </a:solidFill>
          </a:ln>
        </p:spPr>
        <p:txBody>
          <a:bodyPr wrap="square" rtlCol="0">
            <a:spAutoFit/>
          </a:bodyPr>
          <a:lstStyle/>
          <a:p>
            <a:r>
              <a:rPr lang="en-US" sz="1662" b="1" dirty="0">
                <a:solidFill>
                  <a:schemeClr val="bg1"/>
                </a:solidFill>
              </a:rPr>
              <a:t>Many great prizes to be won:</a:t>
            </a:r>
          </a:p>
        </p:txBody>
      </p:sp>
      <p:pic>
        <p:nvPicPr>
          <p:cNvPr id="229" name="Picture 228">
            <a:extLst>
              <a:ext uri="{FF2B5EF4-FFF2-40B4-BE49-F238E27FC236}">
                <a16:creationId xmlns:a16="http://schemas.microsoft.com/office/drawing/2014/main" id="{6FCF538F-6927-884E-9F50-094E899261AF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294844" y="5944542"/>
            <a:ext cx="218250" cy="218250"/>
          </a:xfrm>
          <a:prstGeom prst="rect">
            <a:avLst/>
          </a:prstGeom>
        </p:spPr>
      </p:pic>
      <p:pic>
        <p:nvPicPr>
          <p:cNvPr id="230" name="Picture 229">
            <a:extLst>
              <a:ext uri="{FF2B5EF4-FFF2-40B4-BE49-F238E27FC236}">
                <a16:creationId xmlns:a16="http://schemas.microsoft.com/office/drawing/2014/main" id="{50657C73-3550-7041-B7D4-48450F0A5E22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00455" y="6295345"/>
            <a:ext cx="218250" cy="218250"/>
          </a:xfrm>
          <a:prstGeom prst="rect">
            <a:avLst/>
          </a:prstGeom>
        </p:spPr>
      </p:pic>
      <p:pic>
        <p:nvPicPr>
          <p:cNvPr id="231" name="Picture 230">
            <a:extLst>
              <a:ext uri="{FF2B5EF4-FFF2-40B4-BE49-F238E27FC236}">
                <a16:creationId xmlns:a16="http://schemas.microsoft.com/office/drawing/2014/main" id="{CA41FCE5-D9E8-9847-BEC4-11B408E70D2C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06066" y="6655964"/>
            <a:ext cx="218250" cy="218250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51C11E59-E9EA-9741-9650-3A1770173532}"/>
              </a:ext>
            </a:extLst>
          </p:cNvPr>
          <p:cNvSpPr/>
          <p:nvPr/>
        </p:nvSpPr>
        <p:spPr>
          <a:xfrm>
            <a:off x="4587427" y="5920667"/>
            <a:ext cx="1758820" cy="251940"/>
          </a:xfrm>
          <a:prstGeom prst="rect">
            <a:avLst/>
          </a:prstGeom>
          <a:solidFill>
            <a:srgbClr val="036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62" dirty="0"/>
              <a:t>Best Analysis</a:t>
            </a:r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134B5960-0C04-054F-BC53-B3377D73C199}"/>
              </a:ext>
            </a:extLst>
          </p:cNvPr>
          <p:cNvSpPr/>
          <p:nvPr/>
        </p:nvSpPr>
        <p:spPr>
          <a:xfrm>
            <a:off x="4587427" y="6276911"/>
            <a:ext cx="1758820" cy="251940"/>
          </a:xfrm>
          <a:prstGeom prst="rect">
            <a:avLst/>
          </a:prstGeom>
          <a:solidFill>
            <a:srgbClr val="036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62" dirty="0"/>
              <a:t>Best</a:t>
            </a:r>
            <a:r>
              <a:rPr lang="en-US" sz="1108" dirty="0"/>
              <a:t> </a:t>
            </a:r>
            <a:r>
              <a:rPr lang="en-US" sz="1662" dirty="0"/>
              <a:t>Insight</a:t>
            </a: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5F4463B0-A9D2-C342-AC72-A2D6D04B9E64}"/>
              </a:ext>
            </a:extLst>
          </p:cNvPr>
          <p:cNvSpPr/>
          <p:nvPr/>
        </p:nvSpPr>
        <p:spPr>
          <a:xfrm>
            <a:off x="4587427" y="6633155"/>
            <a:ext cx="1758820" cy="251940"/>
          </a:xfrm>
          <a:prstGeom prst="rect">
            <a:avLst/>
          </a:prstGeom>
          <a:solidFill>
            <a:srgbClr val="036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62" dirty="0"/>
              <a:t>Best Presentation</a:t>
            </a:r>
          </a:p>
        </p:txBody>
      </p:sp>
      <p:pic>
        <p:nvPicPr>
          <p:cNvPr id="306" name="Picture 305">
            <a:extLst>
              <a:ext uri="{FF2B5EF4-FFF2-40B4-BE49-F238E27FC236}">
                <a16:creationId xmlns:a16="http://schemas.microsoft.com/office/drawing/2014/main" id="{82DEDD7A-350B-7A4A-9E5E-0FC8B0156F4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9769" y="7586880"/>
            <a:ext cx="1021388" cy="12694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8014E27-138A-5448-B57B-F6F3463444EA}"/>
              </a:ext>
            </a:extLst>
          </p:cNvPr>
          <p:cNvSpPr txBox="1"/>
          <p:nvPr/>
        </p:nvSpPr>
        <p:spPr>
          <a:xfrm>
            <a:off x="1614968" y="8556655"/>
            <a:ext cx="3576840" cy="348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2" dirty="0"/>
              <a:t>https://</a:t>
            </a:r>
            <a:r>
              <a:rPr lang="en-US" sz="1662" dirty="0" err="1"/>
              <a:t>tinyurl.com</a:t>
            </a:r>
            <a:r>
              <a:rPr lang="en-US" sz="1662" dirty="0"/>
              <a:t>/hackathon-2023-04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4DC0B5E-2966-F2BA-8EDC-4D04DB86E04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007897" y="7586880"/>
            <a:ext cx="1329231" cy="13292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7005EA-4E12-3837-D94A-D829306B668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762256" y="7549530"/>
            <a:ext cx="996923" cy="9969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BF1F53-4073-8E36-31BB-1154F77E430F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03685" y="7011235"/>
            <a:ext cx="218250" cy="21825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5E66AE3-2381-14D3-4415-026DEEE11081}"/>
              </a:ext>
            </a:extLst>
          </p:cNvPr>
          <p:cNvSpPr/>
          <p:nvPr/>
        </p:nvSpPr>
        <p:spPr>
          <a:xfrm>
            <a:off x="4585046" y="6988426"/>
            <a:ext cx="1758820" cy="251940"/>
          </a:xfrm>
          <a:prstGeom prst="rect">
            <a:avLst/>
          </a:prstGeom>
          <a:solidFill>
            <a:srgbClr val="036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62" dirty="0"/>
              <a:t>Best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054627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1379</TotalTime>
  <Words>40</Words>
  <Application>Microsoft Macintosh PowerPoint</Application>
  <PresentationFormat>Letter Paper (8.5x11 in)</PresentationFormat>
  <Paragraphs>17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Apple Symbols</vt:lpstr>
      <vt:lpstr>Arial</vt:lpstr>
      <vt:lpstr>Calibri</vt:lpstr>
      <vt:lpstr>Calibri Light</vt:lpstr>
      <vt:lpstr>Futura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Sameer Rathi-MSBA20A</dc:creator>
  <cp:lastModifiedBy>John Peach</cp:lastModifiedBy>
  <cp:revision>41</cp:revision>
  <cp:lastPrinted>2023-03-30T03:52:10Z</cp:lastPrinted>
  <dcterms:created xsi:type="dcterms:W3CDTF">2019-08-07T18:17:15Z</dcterms:created>
  <dcterms:modified xsi:type="dcterms:W3CDTF">2023-03-30T03:54:08Z</dcterms:modified>
</cp:coreProperties>
</file>

<file path=docProps/thumbnail.jpeg>
</file>